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4" r:id="rId3"/>
    <p:sldId id="278" r:id="rId4"/>
    <p:sldId id="266" r:id="rId5"/>
    <p:sldId id="267" r:id="rId6"/>
    <p:sldId id="268" r:id="rId7"/>
    <p:sldId id="279" r:id="rId8"/>
    <p:sldId id="280" r:id="rId9"/>
    <p:sldId id="281" r:id="rId10"/>
    <p:sldId id="269" r:id="rId11"/>
    <p:sldId id="270" r:id="rId12"/>
    <p:sldId id="271" r:id="rId13"/>
    <p:sldId id="274" r:id="rId14"/>
    <p:sldId id="275" r:id="rId15"/>
    <p:sldId id="261" r:id="rId16"/>
    <p:sldId id="262" r:id="rId17"/>
    <p:sldId id="263" r:id="rId18"/>
    <p:sldId id="265" r:id="rId19"/>
    <p:sldId id="282" r:id="rId20"/>
    <p:sldId id="27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651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20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428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532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24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667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04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930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01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141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19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10/29/2019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964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Проект по благоустройству </a:t>
            </a:r>
            <a:r>
              <a:rPr lang="ru-RU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ru-RU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sz="4900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МБДОУ «</a:t>
            </a:r>
            <a:r>
              <a:rPr lang="ru-RU" sz="4900" dirty="0" err="1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Репьевский</a:t>
            </a:r>
            <a:r>
              <a:rPr lang="ru-RU" sz="4900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 детский сад </a:t>
            </a:r>
            <a:r>
              <a:rPr lang="ru-RU" sz="4900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«Солнышко</a:t>
            </a:r>
            <a:r>
              <a:rPr lang="ru-RU" sz="4900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»</a:t>
            </a:r>
            <a:endParaRPr lang="ru-RU" sz="4900" dirty="0">
              <a:solidFill>
                <a:schemeClr val="tx2">
                  <a:lumMod val="50000"/>
                </a:schemeClr>
              </a:solidFill>
              <a:latin typeface="Comic Sans MS" panose="030F0702030302020204" pitchFamily="66" charset="0"/>
              <a:cs typeface="Courier New" panose="02070309020205020404" pitchFamily="49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02964" y="3822492"/>
            <a:ext cx="7374426" cy="2008513"/>
          </a:xfrm>
        </p:spPr>
        <p:txBody>
          <a:bodyPr>
            <a:normAutofit/>
          </a:bodyPr>
          <a:lstStyle/>
          <a:p>
            <a:r>
              <a:rPr lang="ru-RU" sz="6000" dirty="0" smtClean="0">
                <a:latin typeface="Comic Sans MS" panose="030F0702030302020204" pitchFamily="66" charset="0"/>
                <a:cs typeface="Courier New" panose="02070309020205020404" pitchFamily="49" charset="0"/>
              </a:rPr>
              <a:t> 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«</a:t>
            </a:r>
            <a:r>
              <a:rPr lang="en-US" sz="60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#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cs typeface="Courier New" panose="02070309020205020404" pitchFamily="49" charset="0"/>
              </a:rPr>
              <a:t>наш  школьный дворик»</a:t>
            </a:r>
            <a:endParaRPr lang="ru-RU" sz="60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65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2307" y="541362"/>
            <a:ext cx="9875520" cy="135636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Благоустроенная территория – визитная </a:t>
            </a:r>
            <a:r>
              <a:rPr lang="ru-RU" dirty="0" smtClean="0">
                <a:latin typeface="Monotype Corsiva" panose="03010101010201010101" pitchFamily="66" charset="0"/>
              </a:rPr>
              <a:t>                </a:t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 smtClean="0">
                <a:latin typeface="Monotype Corsiva" panose="03010101010201010101" pitchFamily="66" charset="0"/>
              </a:rPr>
              <a:t>        карточка </a:t>
            </a:r>
            <a:r>
              <a:rPr lang="ru-RU" dirty="0" smtClean="0">
                <a:latin typeface="Monotype Corsiva" panose="03010101010201010101" pitchFamily="66" charset="0"/>
              </a:rPr>
              <a:t>любого </a:t>
            </a:r>
            <a:r>
              <a:rPr lang="ru-RU" dirty="0" smtClean="0">
                <a:latin typeface="Monotype Corsiva" panose="03010101010201010101" pitchFamily="66" charset="0"/>
              </a:rPr>
              <a:t>учреждения.</a:t>
            </a:r>
            <a:endParaRPr lang="ru-RU" dirty="0">
              <a:latin typeface="Monotype Corsiva" panose="03010101010201010101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319" y="1784641"/>
            <a:ext cx="8560244" cy="4834523"/>
          </a:xfrm>
        </p:spPr>
      </p:pic>
    </p:spTree>
    <p:extLst>
      <p:ext uri="{BB962C8B-B14F-4D97-AF65-F5344CB8AC3E}">
        <p14:creationId xmlns:p14="http://schemas.microsoft.com/office/powerpoint/2010/main" val="1924002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0370" y="151763"/>
            <a:ext cx="9430603" cy="623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6" y="160361"/>
            <a:ext cx="7220527" cy="4038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901" y="2306470"/>
            <a:ext cx="7848186" cy="438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34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01" y="133066"/>
            <a:ext cx="7220527" cy="4038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975" y="2308032"/>
            <a:ext cx="7942997" cy="444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8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96" y="174009"/>
            <a:ext cx="7220527" cy="4038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927" y="1705448"/>
            <a:ext cx="8898341" cy="497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96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606" y="0"/>
            <a:ext cx="9626448" cy="846161"/>
          </a:xfrm>
        </p:spPr>
        <p:txBody>
          <a:bodyPr/>
          <a:lstStyle/>
          <a:p>
            <a:r>
              <a:rPr lang="ru-RU" dirty="0" smtClean="0"/>
              <a:t>              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</a:rPr>
              <a:t>«Территория сказок»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" b="-488"/>
          <a:stretch>
            <a:fillRect/>
          </a:stretch>
        </p:blipFill>
        <p:spPr>
          <a:xfrm rot="10800000">
            <a:off x="143984" y="597408"/>
            <a:ext cx="11609104" cy="6260592"/>
          </a:xfrm>
        </p:spPr>
      </p:pic>
    </p:spTree>
    <p:extLst>
      <p:ext uri="{BB962C8B-B14F-4D97-AF65-F5344CB8AC3E}">
        <p14:creationId xmlns:p14="http://schemas.microsoft.com/office/powerpoint/2010/main" val="333473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89" y="354842"/>
            <a:ext cx="11216115" cy="6273420"/>
          </a:xfrm>
        </p:spPr>
      </p:pic>
    </p:spTree>
    <p:extLst>
      <p:ext uri="{BB962C8B-B14F-4D97-AF65-F5344CB8AC3E}">
        <p14:creationId xmlns:p14="http://schemas.microsoft.com/office/powerpoint/2010/main" val="155113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78" y="150875"/>
            <a:ext cx="11458783" cy="6409150"/>
          </a:xfrm>
        </p:spPr>
      </p:pic>
    </p:spTree>
    <p:extLst>
      <p:ext uri="{BB962C8B-B14F-4D97-AF65-F5344CB8AC3E}">
        <p14:creationId xmlns:p14="http://schemas.microsoft.com/office/powerpoint/2010/main" val="53992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49" y="177421"/>
            <a:ext cx="11820138" cy="6414448"/>
          </a:xfrm>
        </p:spPr>
      </p:pic>
    </p:spTree>
    <p:extLst>
      <p:ext uri="{BB962C8B-B14F-4D97-AF65-F5344CB8AC3E}">
        <p14:creationId xmlns:p14="http://schemas.microsoft.com/office/powerpoint/2010/main" val="508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5" y="218364"/>
            <a:ext cx="11614245" cy="6455391"/>
          </a:xfrm>
        </p:spPr>
      </p:pic>
    </p:spTree>
    <p:extLst>
      <p:ext uri="{BB962C8B-B14F-4D97-AF65-F5344CB8AC3E}">
        <p14:creationId xmlns:p14="http://schemas.microsoft.com/office/powerpoint/2010/main" val="328051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2" y="122830"/>
            <a:ext cx="5677468" cy="65873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68704" y="905300"/>
            <a:ext cx="6587321" cy="502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449" y="312875"/>
            <a:ext cx="9875520" cy="146663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Необходимые материалы:</a:t>
            </a:r>
            <a:b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мраморная крошка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847" y="1484699"/>
            <a:ext cx="3563507" cy="2396458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513" y="1366455"/>
            <a:ext cx="3878590" cy="23792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75" y="3978334"/>
            <a:ext cx="3781484" cy="2673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693" y="3745709"/>
            <a:ext cx="4108930" cy="2906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3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668740" y="0"/>
            <a:ext cx="10349780" cy="117370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Декоративный природный камень - яшма ландшафтная, галька</a:t>
            </a:r>
            <a:endParaRPr lang="ru-RU" sz="2800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799" y="1102786"/>
            <a:ext cx="5505855" cy="3670570"/>
          </a:xfr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654" y="2938071"/>
            <a:ext cx="5155811" cy="348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8785" y="159224"/>
            <a:ext cx="9875520" cy="61869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Садовые фигуры в проекте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16" y="1215560"/>
            <a:ext cx="3822125" cy="45473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794" y="1091253"/>
            <a:ext cx="3630304" cy="45205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098" y="623589"/>
            <a:ext cx="4375650" cy="498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666" y="801806"/>
            <a:ext cx="4752787" cy="47527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892" y="1141407"/>
            <a:ext cx="4073583" cy="407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46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83" y="3222885"/>
            <a:ext cx="4401581" cy="36351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917" y="0"/>
            <a:ext cx="4033189" cy="38773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512" y="2407601"/>
            <a:ext cx="5972602" cy="430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53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368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ru-RU" dirty="0" smtClean="0">
                <a:latin typeface="Comic Sans MS" panose="030F0702030302020204" pitchFamily="66" charset="0"/>
                <a:cs typeface="Courier New" panose="02070309020205020404" pitchFamily="49" charset="0"/>
              </a:rPr>
              <a:t>Растения  в проекте   </a:t>
            </a:r>
            <a:endParaRPr lang="ru-RU" dirty="0">
              <a:latin typeface="Comic Sans MS" panose="030F0702030302020204" pitchFamily="66" charset="0"/>
              <a:cs typeface="Courier New" panose="02070309020205020404" pitchFamily="49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78" y="1361364"/>
            <a:ext cx="4234219" cy="46027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651" y="1269881"/>
            <a:ext cx="5372099" cy="478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65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947939"/>
              </p:ext>
            </p:extLst>
          </p:nvPr>
        </p:nvGraphicFramePr>
        <p:xfrm>
          <a:off x="627799" y="272950"/>
          <a:ext cx="9266829" cy="6373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5338"/>
                <a:gridCol w="3973212"/>
                <a:gridCol w="1176359"/>
                <a:gridCol w="1077056"/>
                <a:gridCol w="2234864"/>
              </a:tblGrid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</a:t>
                      </a:r>
                      <a:r>
                        <a:rPr lang="en-US" sz="1400" dirty="0">
                          <a:effectLst/>
                        </a:rPr>
                        <a:t>/</a:t>
                      </a:r>
                      <a:r>
                        <a:rPr lang="ru-RU" sz="1400" dirty="0">
                          <a:effectLst/>
                        </a:rPr>
                        <a:t>п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Название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Цена  за ед.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Кол-во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Сумма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3388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Крошка яшма </a:t>
                      </a:r>
                      <a:r>
                        <a:rPr lang="ru-RU" sz="1400" dirty="0" err="1">
                          <a:effectLst/>
                        </a:rPr>
                        <a:t>кр</a:t>
                      </a:r>
                      <a:r>
                        <a:rPr lang="ru-RU" sz="1400" dirty="0">
                          <a:effectLst/>
                        </a:rPr>
                        <a:t>. </a:t>
                      </a:r>
                      <a:r>
                        <a:rPr lang="ru-RU" sz="1400" dirty="0" err="1">
                          <a:effectLst/>
                        </a:rPr>
                        <a:t>фр</a:t>
                      </a:r>
                      <a:r>
                        <a:rPr lang="ru-RU" sz="1400" dirty="0">
                          <a:effectLst/>
                        </a:rPr>
                        <a:t> 10-20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45000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Галька "Кулак"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6201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Мраморная крошка галтованная белая (серая) </a:t>
                      </a:r>
                      <a:r>
                        <a:rPr lang="ru-RU" sz="1400" dirty="0" err="1">
                          <a:effectLst/>
                        </a:rPr>
                        <a:t>фр</a:t>
                      </a:r>
                      <a:r>
                        <a:rPr lang="ru-RU" sz="1400" dirty="0">
                          <a:effectLst/>
                        </a:rPr>
                        <a:t> 10-20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Цветной щебень синий 15кг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300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470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5..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Бордюр 10 м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1850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18500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Лавка Кот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10370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10370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Лавка Мыши и сыр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8670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17340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8309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Мостик Размеры (ШхВхД):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2050 x 1050 x 1300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17700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17700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Фигура садовая Мельница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5940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5940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Фигура садовая  Бабка у корыта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7610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7610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Фигура садовая  Золотая рыбка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Фигура садовая Царевна лягушка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1238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13.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Фигура садовая  Леопольд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14.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Фигура садовая Гном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1599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1599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220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Фонарь садовый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  <a:tr h="4092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Итого: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2</a:t>
                      </a:r>
                      <a:r>
                        <a:rPr lang="en-US" sz="1400" b="1" dirty="0" smtClean="0">
                          <a:effectLst/>
                        </a:rPr>
                        <a:t>49</a:t>
                      </a:r>
                      <a:r>
                        <a:rPr lang="ru-RU" sz="1400" b="1" dirty="0" smtClean="0">
                          <a:effectLst/>
                        </a:rPr>
                        <a:t>297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29" marR="41929" marT="0" marB="0"/>
                </a:tc>
              </a:tr>
            </a:tbl>
          </a:graphicData>
        </a:graphic>
      </p:graphicFrame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784142" y="-30577"/>
            <a:ext cx="358936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Смета по проекту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66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6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    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Спасибо за внимание!</a:t>
            </a:r>
            <a:endParaRPr lang="ru-RU" sz="60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5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</TotalTime>
  <Words>203</Words>
  <Application>Microsoft Office PowerPoint</Application>
  <PresentationFormat>Широкоэкранный</PresentationFormat>
  <Paragraphs>97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Courier New</vt:lpstr>
      <vt:lpstr>Monotype Corsiva</vt:lpstr>
      <vt:lpstr>Times New Roman</vt:lpstr>
      <vt:lpstr>Тема Office</vt:lpstr>
      <vt:lpstr>Проект по благоустройству  МБДОУ «Репьевский детский сад «Солнышко»</vt:lpstr>
      <vt:lpstr>Благоустроенная территория – визитная                          карточка любого учреждения.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«Территория сказок»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Необходимые материалы: мраморная крошка</vt:lpstr>
      <vt:lpstr>Декоративный природный камень - яшма ландшафтная, галька</vt:lpstr>
      <vt:lpstr>Садовые фигуры в проекте</vt:lpstr>
      <vt:lpstr>Презентация PowerPoint</vt:lpstr>
      <vt:lpstr>Презентация PowerPoint</vt:lpstr>
      <vt:lpstr>      Растения  в проекте   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благоустройству</dc:title>
  <dc:creator>Admin</dc:creator>
  <cp:lastModifiedBy>Admin</cp:lastModifiedBy>
  <cp:revision>20</cp:revision>
  <dcterms:created xsi:type="dcterms:W3CDTF">2019-10-21T05:13:01Z</dcterms:created>
  <dcterms:modified xsi:type="dcterms:W3CDTF">2019-10-29T12:43:16Z</dcterms:modified>
</cp:coreProperties>
</file>