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88" r:id="rId6"/>
    <p:sldId id="294" r:id="rId7"/>
    <p:sldId id="299" r:id="rId8"/>
    <p:sldId id="300" r:id="rId9"/>
    <p:sldId id="301" r:id="rId10"/>
    <p:sldId id="302" r:id="rId11"/>
    <p:sldId id="305" r:id="rId12"/>
    <p:sldId id="307" r:id="rId13"/>
    <p:sldId id="304" r:id="rId14"/>
    <p:sldId id="306" r:id="rId15"/>
    <p:sldId id="30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309" autoAdjust="0"/>
    <p:restoredTop sz="95274" autoAdjust="0"/>
  </p:normalViewPr>
  <p:slideViewPr>
    <p:cSldViewPr snapToGrid="0">
      <p:cViewPr varScale="1">
        <p:scale>
          <a:sx n="107" d="100"/>
          <a:sy n="107" d="100"/>
        </p:scale>
        <p:origin x="-90" y="-22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1986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pPr/>
              <a:t>10/29/2019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pPr/>
              <a:t>10/29/2019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5" name="Freeform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" name="Freeform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" name="Freeform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" name="Freeform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" name="Freeform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0" name="Group 39"/>
          <p:cNvGrpSpPr/>
          <p:nvPr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9" name="Freeform 500"/>
          <p:cNvSpPr>
            <a:spLocks/>
          </p:cNvSpPr>
          <p:nvPr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50" name="Group 49"/>
          <p:cNvGrpSpPr/>
          <p:nvPr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Freeform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59" name="Freeform 413"/>
          <p:cNvSpPr>
            <a:spLocks/>
          </p:cNvSpPr>
          <p:nvPr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60" name="Freeform 414"/>
          <p:cNvSpPr>
            <a:spLocks/>
          </p:cNvSpPr>
          <p:nvPr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61" name="Group 5"/>
          <p:cNvGrpSpPr>
            <a:grpSpLocks noChangeAspect="1"/>
          </p:cNvGrpSpPr>
          <p:nvPr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2" name="Freeform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1" name="Group 33"/>
          <p:cNvGrpSpPr>
            <a:grpSpLocks noChangeAspect="1"/>
          </p:cNvGrpSpPr>
          <p:nvPr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2" name="Freeform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7" name="Group 43"/>
          <p:cNvGrpSpPr>
            <a:grpSpLocks noChangeAspect="1"/>
          </p:cNvGrpSpPr>
          <p:nvPr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9" name="Group 43"/>
          <p:cNvGrpSpPr>
            <a:grpSpLocks noChangeAspect="1"/>
          </p:cNvGrpSpPr>
          <p:nvPr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0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6" name="Group 105"/>
          <p:cNvGrpSpPr/>
          <p:nvPr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5" name="Freeform 8"/>
          <p:cNvSpPr>
            <a:spLocks/>
          </p:cNvSpPr>
          <p:nvPr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6" name="Freeform 115"/>
          <p:cNvSpPr/>
          <p:nvPr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17" name="Group 116"/>
          <p:cNvGrpSpPr/>
          <p:nvPr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18" name="Freeform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46" name="Group 5"/>
          <p:cNvGrpSpPr>
            <a:grpSpLocks noChangeAspect="1"/>
          </p:cNvGrpSpPr>
          <p:nvPr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47" name="Freeform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1" name="Group 64"/>
          <p:cNvGrpSpPr>
            <a:grpSpLocks noChangeAspect="1"/>
          </p:cNvGrpSpPr>
          <p:nvPr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10/29/2019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anchor="b">
            <a:normAutofit/>
          </a:bodyPr>
          <a:lstStyle>
            <a:lvl1pPr algn="l">
              <a:defRPr sz="52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10/29/2019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 smtClean="0"/>
              <a:pPr/>
              <a:t>10/29/2019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925211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 smtClean="0"/>
              <a:pPr/>
              <a:t>10/29/2019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037005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92"/>
          <p:cNvSpPr>
            <a:spLocks/>
          </p:cNvSpPr>
          <p:nvPr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7" name="Freeform 50"/>
          <p:cNvSpPr>
            <a:spLocks/>
          </p:cNvSpPr>
          <p:nvPr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9" name="Group 69"/>
          <p:cNvGrpSpPr>
            <a:grpSpLocks noChangeAspect="1"/>
          </p:cNvGrpSpPr>
          <p:nvPr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1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2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3" name="Group 69"/>
          <p:cNvGrpSpPr>
            <a:grpSpLocks noChangeAspect="1"/>
          </p:cNvGrpSpPr>
          <p:nvPr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Freeform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6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7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1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2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7" name="Group 69"/>
          <p:cNvGrpSpPr>
            <a:grpSpLocks noChangeAspect="1"/>
          </p:cNvGrpSpPr>
          <p:nvPr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0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1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2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3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4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5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6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7" name="Freeform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8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9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0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1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2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3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4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5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6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7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8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9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0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1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2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3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4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5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6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7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8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9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0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1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2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3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4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6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7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8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9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0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1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2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3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4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5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6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7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8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9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0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1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2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3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4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5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6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7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8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9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0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1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2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3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4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5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6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7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8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9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0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1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2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3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4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5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6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0" name="Group 50"/>
          <p:cNvGrpSpPr>
            <a:grpSpLocks noChangeAspect="1"/>
          </p:cNvGrpSpPr>
          <p:nvPr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Freeform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4" name="Freeform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8" name="Freeform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5" name="Freeform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6" name="Freeform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89" name="Group 5"/>
          <p:cNvGrpSpPr>
            <a:grpSpLocks noChangeAspect="1"/>
          </p:cNvGrpSpPr>
          <p:nvPr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Freeform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Oval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10" name="Freeform 52"/>
          <p:cNvSpPr>
            <a:spLocks/>
          </p:cNvSpPr>
          <p:nvPr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311" name="Group 29"/>
          <p:cNvGrpSpPr>
            <a:grpSpLocks noChangeAspect="1"/>
          </p:cNvGrpSpPr>
          <p:nvPr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Freeform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8" name="Group 347"/>
          <p:cNvGrpSpPr/>
          <p:nvPr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Group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Freeform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6" name="Freeform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7" name="Freeform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8" name="Freeform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9" name="Freeform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0" name="Freeform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1" name="Freeform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2" name="Freeform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3" name="Freeform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4" name="Freeform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5" name="Freeform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6" name="Freeform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7" name="Freeform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8" name="Freeform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9" name="Freeform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0" name="Freeform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1" name="Freeform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2" name="Freeform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3" name="Freeform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4" name="Freeform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5" name="Freeform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6" name="Freeform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7" name="Freeform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8" name="Freeform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9" name="Freeform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0" name="Freeform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1" name="Freeform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2" name="Freeform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3" name="Freeform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4" name="Freeform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5" name="Freeform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6" name="Freeform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7" name="Freeform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8" name="Freeform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9" name="Freeform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0" name="Freeform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1" name="Freeform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2" name="Freeform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3" name="Freeform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4" name="Freeform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5" name="Freeform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6" name="Freeform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7" name="Freeform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8" name="Freeform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9" name="Freeform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0" name="Freeform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1" name="Freeform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0" name="Group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Freeform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7" name="Freeform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8" name="Freeform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9" name="Freeform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0" name="Freeform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1" name="Freeform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2" name="Freeform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3" name="Freeform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4" name="Freeform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1" name="Group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Freeform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0" name="Freeform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1" name="Freeform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2" name="Freeform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3" name="Freeform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4" name="Freeform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5" name="Freeform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2" name="Group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Freeform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4" name="Freeform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5" name="Freeform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6" name="Freeform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7" name="Freeform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8" name="Freeform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</p:grpSp>
      <p:grpSp>
        <p:nvGrpSpPr>
          <p:cNvPr id="422" name="Group 52"/>
          <p:cNvGrpSpPr>
            <a:grpSpLocks noChangeAspect="1"/>
          </p:cNvGrpSpPr>
          <p:nvPr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1" name="Group 52"/>
          <p:cNvGrpSpPr>
            <a:grpSpLocks noChangeAspect="1"/>
          </p:cNvGrpSpPr>
          <p:nvPr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3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4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5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6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7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8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9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40" name="Group 66"/>
          <p:cNvGrpSpPr>
            <a:grpSpLocks noChangeAspect="1"/>
          </p:cNvGrpSpPr>
          <p:nvPr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4904" y="828876"/>
            <a:ext cx="6058552" cy="3507549"/>
          </a:xfrm>
        </p:spPr>
        <p:txBody>
          <a:bodyPr anchor="ctr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10/29/2019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10/29/2019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10/29/2019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10/29/2019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10/29/2019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10/29/2019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0"/>
          <p:cNvSpPr>
            <a:spLocks/>
          </p:cNvSpPr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9" name="Freeform 51"/>
          <p:cNvSpPr>
            <a:spLocks/>
          </p:cNvSpPr>
          <p:nvPr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10" name="Group 66"/>
          <p:cNvGrpSpPr>
            <a:grpSpLocks noChangeAspect="1"/>
          </p:cNvGrpSpPr>
          <p:nvPr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Freeform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" name="Group 5"/>
          <p:cNvGrpSpPr>
            <a:grpSpLocks noChangeAspect="1"/>
          </p:cNvGrpSpPr>
          <p:nvPr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" name="Group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" name="Group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Freeform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52" name="Group 52"/>
          <p:cNvGrpSpPr>
            <a:grpSpLocks noChangeAspect="1"/>
          </p:cNvGrpSpPr>
          <p:nvPr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61" name="Group 64"/>
          <p:cNvGrpSpPr>
            <a:grpSpLocks noChangeAspect="1"/>
          </p:cNvGrpSpPr>
          <p:nvPr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1063198" cy="193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E583DDF-CA54-461A-A486-592D2374C532}" type="datetimeFigureOut">
              <a:rPr lang="en-US" smtClean="0"/>
              <a:pPr/>
              <a:t>10/29/2019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3" r:id="rId4"/>
    <p:sldLayoutId id="2147483664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МКОУ </a:t>
            </a:r>
            <a:r>
              <a:rPr lang="ru-RU" sz="3600" dirty="0" err="1" smtClean="0"/>
              <a:t>Колбинская</a:t>
            </a:r>
            <a:r>
              <a:rPr lang="ru-RU" sz="3600" dirty="0" smtClean="0"/>
              <a:t> СОШ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Школьный двор: перезагрузка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Проект по благоустройству школьного двора на конкурс </a:t>
            </a:r>
            <a:r>
              <a:rPr lang="en-US" dirty="0" smtClean="0"/>
              <a:t>#</a:t>
            </a:r>
            <a:r>
              <a:rPr lang="ru-RU" dirty="0" smtClean="0"/>
              <a:t>наш</a:t>
            </a:r>
            <a:r>
              <a:rPr lang="en-US" dirty="0" smtClean="0"/>
              <a:t>#</a:t>
            </a:r>
            <a:r>
              <a:rPr lang="ru-RU" dirty="0" err="1" smtClean="0"/>
              <a:t>школьныйдворик</a:t>
            </a:r>
            <a:r>
              <a:rPr lang="en-US" dirty="0" smtClean="0"/>
              <a:t>#</a:t>
            </a:r>
            <a:r>
              <a:rPr lang="ru-RU" dirty="0" smtClean="0"/>
              <a:t> </a:t>
            </a:r>
            <a:r>
              <a:rPr lang="ru-RU" dirty="0" err="1" smtClean="0"/>
              <a:t>Репьевского</a:t>
            </a:r>
            <a:r>
              <a:rPr lang="ru-RU" dirty="0" smtClean="0"/>
              <a:t> муниципального района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Год постройки - 1975</a:t>
            </a:r>
            <a:endParaRPr lang="en-US" dirty="0"/>
          </a:p>
        </p:txBody>
      </p:sp>
      <p:pic>
        <p:nvPicPr>
          <p:cNvPr id="4" name="Содержимое 3" descr="IMAG07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48183" y="1485900"/>
            <a:ext cx="7295635" cy="4152900"/>
          </a:xfrm>
        </p:spPr>
      </p:pic>
    </p:spTree>
    <p:extLst>
      <p:ext uri="{BB962C8B-B14F-4D97-AF65-F5344CB8AC3E}">
        <p14:creationId xmlns="" xmlns:p14="http://schemas.microsoft.com/office/powerpoint/2010/main" val="14038662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Сельский парк – 2018 г.</a:t>
            </a:r>
            <a:endParaRPr lang="en-US" dirty="0"/>
          </a:p>
        </p:txBody>
      </p:sp>
      <p:pic>
        <p:nvPicPr>
          <p:cNvPr id="7" name="Содержимое 6" descr="IMAG0846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323177">
            <a:off x="6141432" y="1296281"/>
            <a:ext cx="5594003" cy="3184279"/>
          </a:xfrm>
        </p:spPr>
      </p:pic>
      <p:pic>
        <p:nvPicPr>
          <p:cNvPr id="11" name="Содержимое 10" descr="IMAG0844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 rot="21295136">
            <a:off x="776923" y="2527007"/>
            <a:ext cx="6823161" cy="3883953"/>
          </a:xfrm>
        </p:spPr>
      </p:pic>
    </p:spTree>
    <p:extLst>
      <p:ext uri="{BB962C8B-B14F-4D97-AF65-F5344CB8AC3E}">
        <p14:creationId xmlns="" xmlns:p14="http://schemas.microsoft.com/office/powerpoint/2010/main" val="41701492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8640" y="686636"/>
            <a:ext cx="10373360" cy="5185844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</a:rPr>
              <a:t>Цель проекта: </a:t>
            </a:r>
            <a:r>
              <a:rPr lang="ru-RU" sz="2400" i="1" u="sng" dirty="0" smtClean="0"/>
              <a:t>гармоничный с внешним обликом села </a:t>
            </a:r>
            <a:br>
              <a:rPr lang="ru-RU" sz="2400" i="1" u="sng" dirty="0" smtClean="0"/>
            </a:br>
            <a:r>
              <a:rPr lang="ru-RU" sz="2400" i="1" dirty="0" smtClean="0"/>
              <a:t>		</a:t>
            </a:r>
            <a:r>
              <a:rPr lang="ru-RU" sz="2400" i="1" u="sng" dirty="0" smtClean="0"/>
              <a:t>внешний вид пришкольной территории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</a:rPr>
              <a:t>Задачи: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	- Дизайнерское решение двух клумб у фасада школы;</a:t>
            </a:r>
            <a:br>
              <a:rPr lang="ru-RU" sz="2400" dirty="0" smtClean="0"/>
            </a:br>
            <a:r>
              <a:rPr lang="ru-RU" sz="2400" dirty="0" smtClean="0"/>
              <a:t>	- Решение вопроса с выравниванием грунта;</a:t>
            </a:r>
            <a:br>
              <a:rPr lang="ru-RU" sz="2400" dirty="0" smtClean="0"/>
            </a:br>
            <a:r>
              <a:rPr lang="ru-RU" sz="2400" dirty="0" smtClean="0"/>
              <a:t>	- Разбивка газона;</a:t>
            </a:r>
            <a:br>
              <a:rPr lang="ru-RU" sz="2400" dirty="0" smtClean="0"/>
            </a:br>
            <a:r>
              <a:rPr lang="ru-RU" sz="2400" dirty="0" smtClean="0"/>
              <a:t>	- Приобретение декоративных кустарников, хвойных;</a:t>
            </a:r>
            <a:br>
              <a:rPr lang="ru-RU" sz="2400" dirty="0" smtClean="0"/>
            </a:br>
            <a:r>
              <a:rPr lang="ru-RU" sz="2400" dirty="0" smtClean="0"/>
              <a:t>	- Устройство газона;</a:t>
            </a:r>
            <a:br>
              <a:rPr lang="ru-RU" sz="2400" dirty="0" smtClean="0"/>
            </a:br>
            <a:r>
              <a:rPr lang="ru-RU" sz="2400" dirty="0" smtClean="0"/>
              <a:t>	- Посадка декоративных растений.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</a:rPr>
              <a:t>Целевая группа: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Проект направлен на учащихся, воспитанников детского сада, родителей, жителей села.</a:t>
            </a:r>
            <a:br>
              <a:rPr lang="ru-RU" sz="2400" dirty="0" smtClean="0"/>
            </a:br>
            <a:r>
              <a:rPr lang="ru-RU" sz="2400" dirty="0" smtClean="0"/>
              <a:t>Деятельностью по  реализации проекта планируется охватить около 50 человек.</a:t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Вместо живой изгороди…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Было так…</a:t>
            </a:r>
            <a:endParaRPr lang="ru-RU" dirty="0"/>
          </a:p>
        </p:txBody>
      </p:sp>
      <p:pic>
        <p:nvPicPr>
          <p:cNvPr id="10" name="Содержимое 9" descr="IMAG0638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20711566">
            <a:off x="934897" y="2743201"/>
            <a:ext cx="4283674" cy="2438399"/>
          </a:xfrm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Планируем вот как…</a:t>
            </a:r>
            <a:endParaRPr lang="ru-RU" dirty="0"/>
          </a:p>
        </p:txBody>
      </p:sp>
      <p:pic>
        <p:nvPicPr>
          <p:cNvPr id="18" name="Содержимое 17" descr="MyCollages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201920" y="2079785"/>
            <a:ext cx="5537835" cy="3691890"/>
          </a:xfr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уже реализовано…</a:t>
            </a:r>
            <a:endParaRPr lang="ru-RU" dirty="0"/>
          </a:p>
        </p:txBody>
      </p:sp>
      <p:sp>
        <p:nvSpPr>
          <p:cNvPr id="14" name="Текст 1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1. Удалены старые растения.</a:t>
            </a:r>
            <a:endParaRPr lang="ru-RU" dirty="0"/>
          </a:p>
        </p:txBody>
      </p:sp>
      <p:pic>
        <p:nvPicPr>
          <p:cNvPr id="12" name="Содержимое 11" descr="IMAG0843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86544" y="2104073"/>
            <a:ext cx="3854415" cy="4134380"/>
          </a:xfrm>
        </p:spPr>
      </p:pic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6177168" y="1376018"/>
            <a:ext cx="4887071" cy="768096"/>
          </a:xfrm>
        </p:spPr>
        <p:txBody>
          <a:bodyPr/>
          <a:lstStyle/>
          <a:p>
            <a:r>
              <a:rPr lang="ru-RU" dirty="0" smtClean="0"/>
              <a:t>2. Завезена земля для выравнивания грунта.</a:t>
            </a:r>
            <a:endParaRPr lang="ru-RU" dirty="0"/>
          </a:p>
        </p:txBody>
      </p:sp>
      <p:pic>
        <p:nvPicPr>
          <p:cNvPr id="17" name="Содержимое 16" descr="IMAG0798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638482" y="2250489"/>
            <a:ext cx="5845345" cy="3327351"/>
          </a:xfr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67612" y="380338"/>
            <a:ext cx="4480560" cy="768096"/>
          </a:xfrm>
        </p:spPr>
        <p:txBody>
          <a:bodyPr/>
          <a:lstStyle/>
          <a:p>
            <a:r>
              <a:rPr lang="ru-RU" dirty="0" smtClean="0"/>
              <a:t>3. Высажена горчица (для улучшения качества грунта)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7009" y="380338"/>
            <a:ext cx="4480560" cy="768096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4. Приобретена  и высажена часть декоративных кустарников и хвойников</a:t>
            </a:r>
            <a:endParaRPr lang="ru-RU" dirty="0"/>
          </a:p>
        </p:txBody>
      </p:sp>
      <p:pic>
        <p:nvPicPr>
          <p:cNvPr id="16" name="Содержимое 15" descr="i (12)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 rot="393181">
            <a:off x="5773019" y="2344266"/>
            <a:ext cx="4986637" cy="2804984"/>
          </a:xfrm>
        </p:spPr>
      </p:pic>
      <p:pic>
        <p:nvPicPr>
          <p:cNvPr id="7" name="Содержимое 6" descr="IMAG0834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 rot="20995669">
            <a:off x="1007375" y="2420538"/>
            <a:ext cx="4994600" cy="2843080"/>
          </a:xfr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792480"/>
            <a:ext cx="3108960" cy="140208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Ожидаемый результат</a:t>
            </a:r>
            <a:endParaRPr lang="ru-RU" sz="2800" dirty="0"/>
          </a:p>
        </p:txBody>
      </p:sp>
      <p:pic>
        <p:nvPicPr>
          <p:cNvPr id="7" name="Содержимое 6" descr="IMAG08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79925" y="1529067"/>
            <a:ext cx="6675438" cy="3799865"/>
          </a:xfrm>
        </p:spPr>
      </p:pic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1097280" y="2519680"/>
            <a:ext cx="3108960" cy="2326640"/>
          </a:xfrm>
        </p:spPr>
        <p:txBody>
          <a:bodyPr>
            <a:normAutofit/>
          </a:bodyPr>
          <a:lstStyle/>
          <a:p>
            <a:pPr algn="ctr"/>
            <a:r>
              <a:rPr lang="ru-RU" sz="3200" i="1" u="sng" dirty="0" smtClean="0"/>
              <a:t>Гармоничный внешний вид школы и села</a:t>
            </a:r>
          </a:p>
          <a:p>
            <a:endParaRPr lang="ru-RU" sz="3200" dirty="0" smtClean="0"/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Показатели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Количественные: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3744468" cy="3890926"/>
          </a:xfrm>
        </p:spPr>
        <p:txBody>
          <a:bodyPr/>
          <a:lstStyle/>
          <a:p>
            <a:pPr lvl="1"/>
            <a:r>
              <a:rPr lang="ru-RU" dirty="0" smtClean="0"/>
              <a:t>Газон – 2</a:t>
            </a:r>
            <a:endParaRPr lang="ru-RU" sz="1400" dirty="0" smtClean="0"/>
          </a:p>
          <a:p>
            <a:pPr lvl="1"/>
            <a:r>
              <a:rPr lang="ru-RU" dirty="0" smtClean="0"/>
              <a:t>Декоративные кустарники - 34 , хвойные – 10.</a:t>
            </a:r>
            <a:endParaRPr lang="ru-RU" sz="1400" dirty="0" smtClean="0"/>
          </a:p>
          <a:p>
            <a:pPr lvl="1"/>
            <a:r>
              <a:rPr lang="ru-RU" dirty="0" smtClean="0"/>
              <a:t>Число людей, участвующих в реализации проекта – 70.</a:t>
            </a:r>
            <a:endParaRPr lang="ru-RU" sz="1400" dirty="0" smtClean="0"/>
          </a:p>
          <a:p>
            <a:pPr lvl="1"/>
            <a:r>
              <a:rPr lang="ru-RU" dirty="0" smtClean="0"/>
              <a:t>кого будет радовать новый вид фасада школы:  учащихся – 62, родителей – 88, работников школы – 25, односельчан – 700 чел.</a:t>
            </a:r>
            <a:endParaRPr lang="ru-RU" sz="1400" dirty="0" smtClean="0"/>
          </a:p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Качественные:</a:t>
            </a: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>
          <a:xfrm>
            <a:off x="6177168" y="2144114"/>
            <a:ext cx="5029311" cy="3647086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dirty="0" smtClean="0"/>
              <a:t>создание наиболее благоприятных санитарно-гигиенических условий для обучения, игр и отдыха детей;</a:t>
            </a:r>
          </a:p>
          <a:p>
            <a:pPr lvl="0"/>
            <a:r>
              <a:rPr lang="ru-RU" dirty="0" smtClean="0"/>
              <a:t>создание атмосферы сотрудничества между всеми участниками проекта;</a:t>
            </a:r>
          </a:p>
          <a:p>
            <a:pPr lvl="0"/>
            <a:r>
              <a:rPr lang="ru-RU" dirty="0" smtClean="0"/>
              <a:t>проявление фантазии, творчества, инициативы и трудолюбия у детей и взрослых;</a:t>
            </a:r>
          </a:p>
          <a:p>
            <a:pPr lvl="0"/>
            <a:r>
              <a:rPr lang="ru-RU" dirty="0" smtClean="0"/>
              <a:t>улучшение вида пришкольной территории; </a:t>
            </a:r>
          </a:p>
          <a:p>
            <a:pPr lvl="0"/>
            <a:r>
              <a:rPr lang="ru-RU" dirty="0" smtClean="0"/>
              <a:t>благоустроенный фасад школы.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Для завершения проекта нам необходимо…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1. Закупить и высадить недостающие декоративные растения (туя, самшит, можжевельник, кизильник и др.)</a:t>
            </a:r>
          </a:p>
          <a:p>
            <a:r>
              <a:rPr lang="ru-RU" sz="2800" dirty="0" smtClean="0"/>
              <a:t>2. Закупить  и уложить декоративный щебень и гальку.</a:t>
            </a:r>
          </a:p>
          <a:p>
            <a:r>
              <a:rPr lang="ru-RU" sz="2800" dirty="0" smtClean="0"/>
              <a:t>3. Смонтировать систему полива.</a:t>
            </a:r>
            <a:endParaRPr lang="ru-RU" sz="28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Риски				Способы преодоления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Некачественный посевной материал</a:t>
            </a:r>
          </a:p>
          <a:p>
            <a:r>
              <a:rPr lang="ru-RU" dirty="0" smtClean="0"/>
              <a:t>Растения, высаженные под зиму, не приживутся.</a:t>
            </a:r>
          </a:p>
          <a:p>
            <a:r>
              <a:rPr lang="ru-RU" dirty="0" smtClean="0"/>
              <a:t>Отсутствие достаточных средств</a:t>
            </a:r>
          </a:p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Замена посевного материала</a:t>
            </a:r>
          </a:p>
          <a:p>
            <a:r>
              <a:rPr lang="ru-RU" dirty="0" smtClean="0"/>
              <a:t>Сбор средств и покупка нового посадочного материала.</a:t>
            </a:r>
          </a:p>
          <a:p>
            <a:r>
              <a:rPr lang="ru-RU" dirty="0" smtClean="0"/>
              <a:t>Использования посадочного материала, выращенного в домашних условиях.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Есть ради </a:t>
            </a:r>
            <a:r>
              <a:rPr lang="ru-RU" dirty="0" smtClean="0"/>
              <a:t>кого</a:t>
            </a:r>
            <a:r>
              <a:rPr lang="ru-RU" dirty="0" smtClean="0"/>
              <a:t> </a:t>
            </a:r>
            <a:r>
              <a:rPr lang="ru-RU" dirty="0" smtClean="0"/>
              <a:t>стараться…</a:t>
            </a:r>
            <a:endParaRPr lang="ru-RU" dirty="0"/>
          </a:p>
        </p:txBody>
      </p:sp>
      <p:pic>
        <p:nvPicPr>
          <p:cNvPr id="5" name="Содержимое 4" descr="i (15)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 rot="20754198">
            <a:off x="1020764" y="1962962"/>
            <a:ext cx="5270465" cy="2964637"/>
          </a:xfrm>
        </p:spPr>
      </p:pic>
      <p:pic>
        <p:nvPicPr>
          <p:cNvPr id="6" name="Содержимое 5" descr="i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 rot="382898">
            <a:off x="5397709" y="2151958"/>
            <a:ext cx="6066069" cy="3412164"/>
          </a:xfr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f0289526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ll fun education presentation (widescreen).potx" id="{13F266B3-3667-4715-838E-2D35384A824B}" vid="{5EC2A2B6-6A5B-436A-9EF3-6607D16C2EDB}"/>
    </a:ext>
  </a:extLst>
</a:theme>
</file>

<file path=ppt/theme/theme2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9B8A7B-DB68-4625-86A7-7FECB4C2AE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5F5AFAE-B80F-42D3-94B4-729362BC1BCB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40262f94-9f35-4ac3-9a90-690165a166b7"/>
    <ds:schemaRef ds:uri="a4f35948-e619-41b3-aa29-22878b09cfd2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CC9A7CA-BEC5-41E5-AAE1-C9D7FC518E0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tf02895269</Template>
  <TotalTime>93</TotalTime>
  <Words>271</Words>
  <PresentationFormat>Произвольный</PresentationFormat>
  <Paragraphs>39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tf02895269</vt:lpstr>
      <vt:lpstr>МКОУ Колбинская СОШ Школьный двор: перезагрузка</vt:lpstr>
      <vt:lpstr>Год постройки - 1975</vt:lpstr>
      <vt:lpstr>Сельский парк – 2018 г.</vt:lpstr>
      <vt:lpstr>Цель проекта: гармоничный с внешним обликом села    внешний вид пришкольной территории  Задачи:  - Дизайнерское решение двух клумб у фасада школы;  - Решение вопроса с выравниванием грунта;  - Разбивка газона;  - Приобретение декоративных кустарников, хвойных;  - Устройство газона;  - Посадка декоративных растений.  Целевая группа: Проект направлен на учащихся, воспитанников детского сада, родителей, жителей села. Деятельностью по  реализации проекта планируется охватить около 50 человек. </vt:lpstr>
      <vt:lpstr>Вместо живой изгороди…</vt:lpstr>
      <vt:lpstr>Что уже реализовано…</vt:lpstr>
      <vt:lpstr>Слайд 7</vt:lpstr>
      <vt:lpstr>Ожидаемый результат</vt:lpstr>
      <vt:lpstr>Показатели</vt:lpstr>
      <vt:lpstr>Для завершения проекта нам необходимо…</vt:lpstr>
      <vt:lpstr>Риски    Способы преодоления</vt:lpstr>
      <vt:lpstr>Есть ради кого стараться…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Школьный двор: перезагрузка</dc:title>
  <dc:subject>Проект благоустройства школьного двора на конкурс #наш#школьный дворик# репьевского муниципального района</dc:subject>
  <dc:creator>хозяин</dc:creator>
  <cp:lastModifiedBy>хозяин</cp:lastModifiedBy>
  <cp:revision>13</cp:revision>
  <dcterms:created xsi:type="dcterms:W3CDTF">2019-10-29T17:31:41Z</dcterms:created>
  <dcterms:modified xsi:type="dcterms:W3CDTF">2019-10-29T19:07:11Z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