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3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ackground with Waves Backgrounds Abstract, Green, White Templates Free PPT Grounds and PowerPoi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016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142852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Муниципальное казенное общеобразовательное учреждение "Истобинская средняя общеобразовательная школа"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86116" y="3143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2214554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3810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Зеленый класс</a:t>
            </a:r>
            <a:endParaRPr lang="ru-RU" sz="8800" b="1" dirty="0">
              <a:ln w="3810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ackground with Waves Backgrounds Abstract, Green, White Templates Free PPT Grounds and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4016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500042"/>
            <a:ext cx="850112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Создание экологически чистого класса для отработки  практических знаний учащихся. Расширение кругозора учащихся, их экологическое и нравственное воспитание.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286512" y="3571876"/>
            <a:ext cx="1827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 =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600,1 м</a:t>
            </a:r>
            <a:r>
              <a:rPr lang="ru-RU" sz="2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sun9-50.userapi.com/c854520/v854520853/125afb/JYF_5tqSurI.jpg"/>
          <p:cNvPicPr/>
          <p:nvPr/>
        </p:nvPicPr>
        <p:blipFill>
          <a:blip r:embed="rId3" cstate="print"/>
          <a:srcRect b="28481"/>
          <a:stretch>
            <a:fillRect/>
          </a:stretch>
        </p:blipFill>
        <p:spPr bwMode="auto">
          <a:xfrm>
            <a:off x="3643306" y="2357430"/>
            <a:ext cx="242889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s://sun9-35.userapi.com/c857524/v857524965/c014c/o2WD3NCmeq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357430"/>
            <a:ext cx="2995031" cy="2286016"/>
          </a:xfrm>
          <a:prstGeom prst="rect">
            <a:avLst/>
          </a:prstGeom>
          <a:noFill/>
        </p:spPr>
      </p:pic>
      <p:pic>
        <p:nvPicPr>
          <p:cNvPr id="9" name="Рисунок 8" descr="https://sun9-45.userapi.com/c856120/v856120643/13db29/_1_sSSLpFg4.jpg"/>
          <p:cNvPicPr/>
          <p:nvPr/>
        </p:nvPicPr>
        <p:blipFill>
          <a:blip r:embed="rId5" cstate="print"/>
          <a:srcRect t="17795" r="12275"/>
          <a:stretch>
            <a:fillRect/>
          </a:stretch>
        </p:blipFill>
        <p:spPr bwMode="auto">
          <a:xfrm>
            <a:off x="1714480" y="4714884"/>
            <a:ext cx="3357586" cy="192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ackground with Waves Backgrounds Abstract, Green, White Templates Free PPT Grounds and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35"/>
            <a:ext cx="9144000" cy="6840165"/>
          </a:xfrm>
          <a:prstGeom prst="rect">
            <a:avLst/>
          </a:prstGeom>
          <a:noFill/>
        </p:spPr>
      </p:pic>
      <p:sp>
        <p:nvSpPr>
          <p:cNvPr id="80" name="Прямоугольник 79"/>
          <p:cNvSpPr/>
          <p:nvPr/>
        </p:nvSpPr>
        <p:spPr>
          <a:xfrm>
            <a:off x="0" y="0"/>
            <a:ext cx="2285984" cy="192880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Овал 80"/>
          <p:cNvSpPr/>
          <p:nvPr/>
        </p:nvSpPr>
        <p:spPr>
          <a:xfrm>
            <a:off x="714348" y="500042"/>
            <a:ext cx="928694" cy="78581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8001024" y="0"/>
            <a:ext cx="1142976" cy="4714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4" name="Прямая соединительная линия 83"/>
          <p:cNvCxnSpPr/>
          <p:nvPr/>
        </p:nvCxnSpPr>
        <p:spPr>
          <a:xfrm rot="10800000">
            <a:off x="2857488" y="428604"/>
            <a:ext cx="514353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 rot="5400000">
            <a:off x="-71470" y="3357562"/>
            <a:ext cx="585791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 rot="10800000">
            <a:off x="571472" y="2428868"/>
            <a:ext cx="228601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rot="5400000">
            <a:off x="-1535552" y="4535892"/>
            <a:ext cx="4214842" cy="7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Прямоугольник 92"/>
          <p:cNvSpPr/>
          <p:nvPr/>
        </p:nvSpPr>
        <p:spPr>
          <a:xfrm>
            <a:off x="571472" y="4357694"/>
            <a:ext cx="1500198" cy="12144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9" name="Прямая соединительная линия 98"/>
          <p:cNvCxnSpPr>
            <a:endCxn id="93" idx="0"/>
          </p:cNvCxnSpPr>
          <p:nvPr/>
        </p:nvCxnSpPr>
        <p:spPr>
          <a:xfrm>
            <a:off x="500034" y="4071942"/>
            <a:ext cx="821537" cy="2857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Прямая соединительная линия 104"/>
          <p:cNvCxnSpPr/>
          <p:nvPr/>
        </p:nvCxnSpPr>
        <p:spPr>
          <a:xfrm>
            <a:off x="1357290" y="2428868"/>
            <a:ext cx="1500198" cy="4286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/>
          <p:cNvCxnSpPr/>
          <p:nvPr/>
        </p:nvCxnSpPr>
        <p:spPr>
          <a:xfrm flipV="1">
            <a:off x="1142976" y="3286124"/>
            <a:ext cx="1714512" cy="5715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Прямая соединительная линия 110"/>
          <p:cNvCxnSpPr/>
          <p:nvPr/>
        </p:nvCxnSpPr>
        <p:spPr>
          <a:xfrm>
            <a:off x="1142976" y="3857628"/>
            <a:ext cx="1714512" cy="4286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5" name="Прямая соединительная линия 114"/>
          <p:cNvCxnSpPr/>
          <p:nvPr/>
        </p:nvCxnSpPr>
        <p:spPr>
          <a:xfrm flipV="1">
            <a:off x="0" y="6572272"/>
            <a:ext cx="9144000" cy="714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Прямая соединительная линия 116"/>
          <p:cNvCxnSpPr/>
          <p:nvPr/>
        </p:nvCxnSpPr>
        <p:spPr>
          <a:xfrm rot="5400000">
            <a:off x="2678893" y="6465115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9" name="Прямоугольник 118"/>
          <p:cNvSpPr/>
          <p:nvPr/>
        </p:nvSpPr>
        <p:spPr>
          <a:xfrm>
            <a:off x="7215206" y="428604"/>
            <a:ext cx="785818" cy="42862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1" name="Прямая соединительная линия 120"/>
          <p:cNvCxnSpPr/>
          <p:nvPr/>
        </p:nvCxnSpPr>
        <p:spPr>
          <a:xfrm rot="5400000">
            <a:off x="7072330" y="5643578"/>
            <a:ext cx="185738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" name="Прямоугольник 121"/>
          <p:cNvSpPr/>
          <p:nvPr/>
        </p:nvSpPr>
        <p:spPr>
          <a:xfrm>
            <a:off x="4572000" y="3143248"/>
            <a:ext cx="642942" cy="21431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Овал 122"/>
          <p:cNvSpPr/>
          <p:nvPr/>
        </p:nvSpPr>
        <p:spPr>
          <a:xfrm>
            <a:off x="4643438" y="3429000"/>
            <a:ext cx="500066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Овал 123"/>
          <p:cNvSpPr/>
          <p:nvPr/>
        </p:nvSpPr>
        <p:spPr>
          <a:xfrm>
            <a:off x="4643438" y="4714884"/>
            <a:ext cx="500066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5" name="Прямоугольник 124"/>
          <p:cNvSpPr/>
          <p:nvPr/>
        </p:nvSpPr>
        <p:spPr>
          <a:xfrm>
            <a:off x="7215206" y="4857760"/>
            <a:ext cx="642942" cy="15716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48" name="Arc 76"/>
          <p:cNvSpPr>
            <a:spLocks/>
          </p:cNvSpPr>
          <p:nvPr/>
        </p:nvSpPr>
        <p:spPr bwMode="auto">
          <a:xfrm>
            <a:off x="2071670" y="4714884"/>
            <a:ext cx="3357586" cy="196215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9" name="Arc 76"/>
          <p:cNvSpPr>
            <a:spLocks/>
          </p:cNvSpPr>
          <p:nvPr/>
        </p:nvSpPr>
        <p:spPr bwMode="auto">
          <a:xfrm>
            <a:off x="2000232" y="5000636"/>
            <a:ext cx="2928958" cy="167642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4929190" y="6643710"/>
            <a:ext cx="500066" cy="2142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8" name="Прямоугольник 137"/>
          <p:cNvSpPr/>
          <p:nvPr/>
        </p:nvSpPr>
        <p:spPr>
          <a:xfrm>
            <a:off x="3000364" y="571480"/>
            <a:ext cx="2143140" cy="10715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5286380" y="571480"/>
            <a:ext cx="1785950" cy="10715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1785926"/>
            <a:ext cx="2143140" cy="1285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5286380" y="1714488"/>
            <a:ext cx="1785950" cy="2500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Прямоугольник 141"/>
          <p:cNvSpPr/>
          <p:nvPr/>
        </p:nvSpPr>
        <p:spPr>
          <a:xfrm>
            <a:off x="3071802" y="3286124"/>
            <a:ext cx="1357322" cy="15001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5286380" y="4286256"/>
            <a:ext cx="1785950" cy="12144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4" name="Прямоугольник 143"/>
          <p:cNvSpPr/>
          <p:nvPr/>
        </p:nvSpPr>
        <p:spPr>
          <a:xfrm>
            <a:off x="5500694" y="5643578"/>
            <a:ext cx="1571636" cy="9286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6" name="Овал 145"/>
          <p:cNvSpPr/>
          <p:nvPr/>
        </p:nvSpPr>
        <p:spPr>
          <a:xfrm>
            <a:off x="2928926" y="5429264"/>
            <a:ext cx="1428760" cy="107157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7" name="Равнобедренный треугольник 146"/>
          <p:cNvSpPr/>
          <p:nvPr/>
        </p:nvSpPr>
        <p:spPr>
          <a:xfrm rot="5400000">
            <a:off x="964381" y="2035959"/>
            <a:ext cx="1357322" cy="2143140"/>
          </a:xfrm>
          <a:prstGeom prst="triangle">
            <a:avLst>
              <a:gd name="adj" fmla="val 5101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9" name="Равнобедренный треугольник 148"/>
          <p:cNvSpPr/>
          <p:nvPr/>
        </p:nvSpPr>
        <p:spPr>
          <a:xfrm rot="16200000">
            <a:off x="1107257" y="2893215"/>
            <a:ext cx="1357322" cy="2143140"/>
          </a:xfrm>
          <a:prstGeom prst="triangle">
            <a:avLst>
              <a:gd name="adj" fmla="val 5101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2" name="Равнобедренный треугольник 151"/>
          <p:cNvSpPr/>
          <p:nvPr/>
        </p:nvSpPr>
        <p:spPr>
          <a:xfrm rot="5400000">
            <a:off x="1214426" y="5072062"/>
            <a:ext cx="1000108" cy="2143140"/>
          </a:xfrm>
          <a:prstGeom prst="triangle">
            <a:avLst>
              <a:gd name="adj" fmla="val 5101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4" name="Прямая соединительная линия 153"/>
          <p:cNvCxnSpPr/>
          <p:nvPr/>
        </p:nvCxnSpPr>
        <p:spPr>
          <a:xfrm>
            <a:off x="1142976" y="5572140"/>
            <a:ext cx="1714512" cy="4286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7" name="Прямая соединительная линия 156"/>
          <p:cNvCxnSpPr/>
          <p:nvPr/>
        </p:nvCxnSpPr>
        <p:spPr>
          <a:xfrm rot="10800000" flipV="1">
            <a:off x="1500166" y="6286520"/>
            <a:ext cx="1357322" cy="3571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8" name="Рисунок 157" descr="C:\Users\lena3\Desktop\наша беседка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357694"/>
            <a:ext cx="1500198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" name="Рисунок 158" descr="http://i.mycdn.me/i?r=AzEPZsRbOZEKgBhR0XGMT1RkaMKhfPi6L-sgeRx1x7BlxqaKTM5SRkZCeTgDn6uOyic"/>
          <p:cNvPicPr/>
          <p:nvPr/>
        </p:nvPicPr>
        <p:blipFill>
          <a:blip r:embed="rId4" cstate="print"/>
          <a:srcRect t="20497" r="2639" b="10422"/>
          <a:stretch>
            <a:fillRect/>
          </a:stretch>
        </p:blipFill>
        <p:spPr bwMode="auto">
          <a:xfrm>
            <a:off x="571472" y="1928802"/>
            <a:ext cx="1792497" cy="428628"/>
          </a:xfrm>
          <a:prstGeom prst="rect">
            <a:avLst/>
          </a:prstGeom>
          <a:noFill/>
        </p:spPr>
      </p:pic>
      <p:pic>
        <p:nvPicPr>
          <p:cNvPr id="160" name="Рисунок 159" descr="http://i.mycdn.me/i?r=AzEPZsRbOZEKgBhR0XGMT1RkaMKhfPi6L-sgeRx1x7BlxqaKTM5SRkZCeTgDn6uOyic"/>
          <p:cNvPicPr/>
          <p:nvPr/>
        </p:nvPicPr>
        <p:blipFill>
          <a:blip r:embed="rId5" cstate="print"/>
          <a:srcRect t="20497" r="2639" b="10422"/>
          <a:stretch>
            <a:fillRect/>
          </a:stretch>
        </p:blipFill>
        <p:spPr bwMode="auto">
          <a:xfrm>
            <a:off x="4143372" y="0"/>
            <a:ext cx="1714511" cy="428604"/>
          </a:xfrm>
          <a:prstGeom prst="rect">
            <a:avLst/>
          </a:prstGeom>
          <a:noFill/>
        </p:spPr>
      </p:pic>
      <p:pic>
        <p:nvPicPr>
          <p:cNvPr id="161" name="Рисунок 160" descr="http://i.mycdn.me/i?r=AzEPZsRbOZEKgBhR0XGMT1RkaMKhfPi6L-sgeRx1x7BlxqaKTM5SRkZCeTgDn6uOyic"/>
          <p:cNvPicPr/>
          <p:nvPr/>
        </p:nvPicPr>
        <p:blipFill>
          <a:blip r:embed="rId6" cstate="print"/>
          <a:srcRect t="20497" r="2639" b="10422"/>
          <a:stretch>
            <a:fillRect/>
          </a:stretch>
        </p:blipFill>
        <p:spPr bwMode="auto">
          <a:xfrm rot="16200000" flipH="1">
            <a:off x="-571503" y="3786189"/>
            <a:ext cx="1714511" cy="571504"/>
          </a:xfrm>
          <a:prstGeom prst="rect">
            <a:avLst/>
          </a:prstGeom>
          <a:noFill/>
        </p:spPr>
      </p:pic>
      <p:sp>
        <p:nvSpPr>
          <p:cNvPr id="162" name="Полилиния 161"/>
          <p:cNvSpPr/>
          <p:nvPr/>
        </p:nvSpPr>
        <p:spPr>
          <a:xfrm>
            <a:off x="2429691" y="4767943"/>
            <a:ext cx="2860766" cy="1731274"/>
          </a:xfrm>
          <a:custGeom>
            <a:avLst/>
            <a:gdLst>
              <a:gd name="connsiteX0" fmla="*/ 0 w 2860766"/>
              <a:gd name="connsiteY0" fmla="*/ 182880 h 1731274"/>
              <a:gd name="connsiteX1" fmla="*/ 13063 w 2860766"/>
              <a:gd name="connsiteY1" fmla="*/ 104503 h 1731274"/>
              <a:gd name="connsiteX2" fmla="*/ 39189 w 2860766"/>
              <a:gd name="connsiteY2" fmla="*/ 65314 h 1731274"/>
              <a:gd name="connsiteX3" fmla="*/ 52252 w 2860766"/>
              <a:gd name="connsiteY3" fmla="*/ 104503 h 1731274"/>
              <a:gd name="connsiteX4" fmla="*/ 65315 w 2860766"/>
              <a:gd name="connsiteY4" fmla="*/ 274320 h 1731274"/>
              <a:gd name="connsiteX5" fmla="*/ 117566 w 2860766"/>
              <a:gd name="connsiteY5" fmla="*/ 222068 h 1731274"/>
              <a:gd name="connsiteX6" fmla="*/ 195943 w 2860766"/>
              <a:gd name="connsiteY6" fmla="*/ 104503 h 1731274"/>
              <a:gd name="connsiteX7" fmla="*/ 235132 w 2860766"/>
              <a:gd name="connsiteY7" fmla="*/ 26126 h 1731274"/>
              <a:gd name="connsiteX8" fmla="*/ 274320 w 2860766"/>
              <a:gd name="connsiteY8" fmla="*/ 0 h 1731274"/>
              <a:gd name="connsiteX9" fmla="*/ 287383 w 2860766"/>
              <a:gd name="connsiteY9" fmla="*/ 39188 h 1731274"/>
              <a:gd name="connsiteX10" fmla="*/ 300446 w 2860766"/>
              <a:gd name="connsiteY10" fmla="*/ 222068 h 1731274"/>
              <a:gd name="connsiteX11" fmla="*/ 365760 w 2860766"/>
              <a:gd name="connsiteY11" fmla="*/ 209006 h 1731274"/>
              <a:gd name="connsiteX12" fmla="*/ 391886 w 2860766"/>
              <a:gd name="connsiteY12" fmla="*/ 156754 h 1731274"/>
              <a:gd name="connsiteX13" fmla="*/ 444138 w 2860766"/>
              <a:gd name="connsiteY13" fmla="*/ 78377 h 1731274"/>
              <a:gd name="connsiteX14" fmla="*/ 444138 w 2860766"/>
              <a:gd name="connsiteY14" fmla="*/ 248194 h 1731274"/>
              <a:gd name="connsiteX15" fmla="*/ 431075 w 2860766"/>
              <a:gd name="connsiteY15" fmla="*/ 287383 h 1731274"/>
              <a:gd name="connsiteX16" fmla="*/ 496389 w 2860766"/>
              <a:gd name="connsiteY16" fmla="*/ 235131 h 1731274"/>
              <a:gd name="connsiteX17" fmla="*/ 535578 w 2860766"/>
              <a:gd name="connsiteY17" fmla="*/ 209006 h 1731274"/>
              <a:gd name="connsiteX18" fmla="*/ 587829 w 2860766"/>
              <a:gd name="connsiteY18" fmla="*/ 156754 h 1731274"/>
              <a:gd name="connsiteX19" fmla="*/ 627018 w 2860766"/>
              <a:gd name="connsiteY19" fmla="*/ 143691 h 1731274"/>
              <a:gd name="connsiteX20" fmla="*/ 744583 w 2860766"/>
              <a:gd name="connsiteY20" fmla="*/ 313508 h 1731274"/>
              <a:gd name="connsiteX21" fmla="*/ 809898 w 2860766"/>
              <a:gd name="connsiteY21" fmla="*/ 287383 h 1731274"/>
              <a:gd name="connsiteX22" fmla="*/ 888275 w 2860766"/>
              <a:gd name="connsiteY22" fmla="*/ 235131 h 1731274"/>
              <a:gd name="connsiteX23" fmla="*/ 901338 w 2860766"/>
              <a:gd name="connsiteY23" fmla="*/ 287383 h 1731274"/>
              <a:gd name="connsiteX24" fmla="*/ 940526 w 2860766"/>
              <a:gd name="connsiteY24" fmla="*/ 365760 h 1731274"/>
              <a:gd name="connsiteX25" fmla="*/ 1084218 w 2860766"/>
              <a:gd name="connsiteY25" fmla="*/ 339634 h 1731274"/>
              <a:gd name="connsiteX26" fmla="*/ 1123406 w 2860766"/>
              <a:gd name="connsiteY26" fmla="*/ 313508 h 1731274"/>
              <a:gd name="connsiteX27" fmla="*/ 1162595 w 2860766"/>
              <a:gd name="connsiteY27" fmla="*/ 300446 h 1731274"/>
              <a:gd name="connsiteX28" fmla="*/ 1188720 w 2860766"/>
              <a:gd name="connsiteY28" fmla="*/ 339634 h 1731274"/>
              <a:gd name="connsiteX29" fmla="*/ 1188720 w 2860766"/>
              <a:gd name="connsiteY29" fmla="*/ 391886 h 1731274"/>
              <a:gd name="connsiteX30" fmla="*/ 1332412 w 2860766"/>
              <a:gd name="connsiteY30" fmla="*/ 365760 h 1731274"/>
              <a:gd name="connsiteX31" fmla="*/ 1423852 w 2860766"/>
              <a:gd name="connsiteY31" fmla="*/ 339634 h 1731274"/>
              <a:gd name="connsiteX32" fmla="*/ 1397726 w 2860766"/>
              <a:gd name="connsiteY32" fmla="*/ 378823 h 1731274"/>
              <a:gd name="connsiteX33" fmla="*/ 1358538 w 2860766"/>
              <a:gd name="connsiteY33" fmla="*/ 404948 h 1731274"/>
              <a:gd name="connsiteX34" fmla="*/ 1319349 w 2860766"/>
              <a:gd name="connsiteY34" fmla="*/ 444137 h 1731274"/>
              <a:gd name="connsiteX35" fmla="*/ 1306286 w 2860766"/>
              <a:gd name="connsiteY35" fmla="*/ 483326 h 1731274"/>
              <a:gd name="connsiteX36" fmla="*/ 1410789 w 2860766"/>
              <a:gd name="connsiteY36" fmla="*/ 496388 h 1731274"/>
              <a:gd name="connsiteX37" fmla="*/ 1554480 w 2860766"/>
              <a:gd name="connsiteY37" fmla="*/ 509451 h 1731274"/>
              <a:gd name="connsiteX38" fmla="*/ 1802675 w 2860766"/>
              <a:gd name="connsiteY38" fmla="*/ 587828 h 1731274"/>
              <a:gd name="connsiteX39" fmla="*/ 1789612 w 2860766"/>
              <a:gd name="connsiteY39" fmla="*/ 627017 h 1731274"/>
              <a:gd name="connsiteX40" fmla="*/ 1750423 w 2860766"/>
              <a:gd name="connsiteY40" fmla="*/ 640080 h 1731274"/>
              <a:gd name="connsiteX41" fmla="*/ 1593669 w 2860766"/>
              <a:gd name="connsiteY41" fmla="*/ 692331 h 1731274"/>
              <a:gd name="connsiteX42" fmla="*/ 1554480 w 2860766"/>
              <a:gd name="connsiteY42" fmla="*/ 705394 h 1731274"/>
              <a:gd name="connsiteX43" fmla="*/ 1698172 w 2860766"/>
              <a:gd name="connsiteY43" fmla="*/ 692331 h 1731274"/>
              <a:gd name="connsiteX44" fmla="*/ 2024743 w 2860766"/>
              <a:gd name="connsiteY44" fmla="*/ 744583 h 1731274"/>
              <a:gd name="connsiteX45" fmla="*/ 1985555 w 2860766"/>
              <a:gd name="connsiteY45" fmla="*/ 770708 h 1731274"/>
              <a:gd name="connsiteX46" fmla="*/ 2377440 w 2860766"/>
              <a:gd name="connsiteY46" fmla="*/ 822960 h 1731274"/>
              <a:gd name="connsiteX47" fmla="*/ 2351315 w 2860766"/>
              <a:gd name="connsiteY47" fmla="*/ 862148 h 1731274"/>
              <a:gd name="connsiteX48" fmla="*/ 2272938 w 2860766"/>
              <a:gd name="connsiteY48" fmla="*/ 914400 h 1731274"/>
              <a:gd name="connsiteX49" fmla="*/ 2246812 w 2860766"/>
              <a:gd name="connsiteY49" fmla="*/ 953588 h 1731274"/>
              <a:gd name="connsiteX50" fmla="*/ 2455818 w 2860766"/>
              <a:gd name="connsiteY50" fmla="*/ 1018903 h 1731274"/>
              <a:gd name="connsiteX51" fmla="*/ 2416629 w 2860766"/>
              <a:gd name="connsiteY51" fmla="*/ 1058091 h 1731274"/>
              <a:gd name="connsiteX52" fmla="*/ 2338252 w 2860766"/>
              <a:gd name="connsiteY52" fmla="*/ 1110343 h 1731274"/>
              <a:gd name="connsiteX53" fmla="*/ 2299063 w 2860766"/>
              <a:gd name="connsiteY53" fmla="*/ 1188720 h 1731274"/>
              <a:gd name="connsiteX54" fmla="*/ 2351315 w 2860766"/>
              <a:gd name="connsiteY54" fmla="*/ 1201783 h 1731274"/>
              <a:gd name="connsiteX55" fmla="*/ 2625635 w 2860766"/>
              <a:gd name="connsiteY55" fmla="*/ 1227908 h 1731274"/>
              <a:gd name="connsiteX56" fmla="*/ 2560320 w 2860766"/>
              <a:gd name="connsiteY56" fmla="*/ 1240971 h 1731274"/>
              <a:gd name="connsiteX57" fmla="*/ 2495006 w 2860766"/>
              <a:gd name="connsiteY57" fmla="*/ 1267097 h 1731274"/>
              <a:gd name="connsiteX58" fmla="*/ 2455818 w 2860766"/>
              <a:gd name="connsiteY58" fmla="*/ 1280160 h 1731274"/>
              <a:gd name="connsiteX59" fmla="*/ 2442755 w 2860766"/>
              <a:gd name="connsiteY59" fmla="*/ 1319348 h 1731274"/>
              <a:gd name="connsiteX60" fmla="*/ 2664823 w 2860766"/>
              <a:gd name="connsiteY60" fmla="*/ 1384663 h 1731274"/>
              <a:gd name="connsiteX61" fmla="*/ 2717075 w 2860766"/>
              <a:gd name="connsiteY61" fmla="*/ 1410788 h 1731274"/>
              <a:gd name="connsiteX62" fmla="*/ 2690949 w 2860766"/>
              <a:gd name="connsiteY62" fmla="*/ 1489166 h 1731274"/>
              <a:gd name="connsiteX63" fmla="*/ 2599509 w 2860766"/>
              <a:gd name="connsiteY63" fmla="*/ 1515291 h 1731274"/>
              <a:gd name="connsiteX64" fmla="*/ 2560320 w 2860766"/>
              <a:gd name="connsiteY64" fmla="*/ 1541417 h 1731274"/>
              <a:gd name="connsiteX65" fmla="*/ 2521132 w 2860766"/>
              <a:gd name="connsiteY65" fmla="*/ 1554480 h 1731274"/>
              <a:gd name="connsiteX66" fmla="*/ 2756263 w 2860766"/>
              <a:gd name="connsiteY66" fmla="*/ 1606731 h 1731274"/>
              <a:gd name="connsiteX67" fmla="*/ 2664823 w 2860766"/>
              <a:gd name="connsiteY67" fmla="*/ 1645920 h 1731274"/>
              <a:gd name="connsiteX68" fmla="*/ 2586446 w 2860766"/>
              <a:gd name="connsiteY68" fmla="*/ 1672046 h 1731274"/>
              <a:gd name="connsiteX69" fmla="*/ 2860766 w 2860766"/>
              <a:gd name="connsiteY69" fmla="*/ 1698171 h 1731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2860766" h="1731274">
                <a:moveTo>
                  <a:pt x="0" y="182880"/>
                </a:moveTo>
                <a:cubicBezTo>
                  <a:pt x="4354" y="156754"/>
                  <a:pt x="4687" y="129630"/>
                  <a:pt x="13063" y="104503"/>
                </a:cubicBezTo>
                <a:cubicBezTo>
                  <a:pt x="18028" y="89609"/>
                  <a:pt x="23489" y="65314"/>
                  <a:pt x="39189" y="65314"/>
                </a:cubicBezTo>
                <a:cubicBezTo>
                  <a:pt x="52959" y="65314"/>
                  <a:pt x="47898" y="91440"/>
                  <a:pt x="52252" y="104503"/>
                </a:cubicBezTo>
                <a:cubicBezTo>
                  <a:pt x="56606" y="161109"/>
                  <a:pt x="37744" y="224692"/>
                  <a:pt x="65315" y="274320"/>
                </a:cubicBezTo>
                <a:cubicBezTo>
                  <a:pt x="77277" y="295852"/>
                  <a:pt x="102548" y="241592"/>
                  <a:pt x="117566" y="222068"/>
                </a:cubicBezTo>
                <a:cubicBezTo>
                  <a:pt x="146282" y="184736"/>
                  <a:pt x="181049" y="149185"/>
                  <a:pt x="195943" y="104503"/>
                </a:cubicBezTo>
                <a:cubicBezTo>
                  <a:pt x="206568" y="72629"/>
                  <a:pt x="209808" y="51450"/>
                  <a:pt x="235132" y="26126"/>
                </a:cubicBezTo>
                <a:cubicBezTo>
                  <a:pt x="246233" y="15025"/>
                  <a:pt x="261257" y="8709"/>
                  <a:pt x="274320" y="0"/>
                </a:cubicBezTo>
                <a:cubicBezTo>
                  <a:pt x="278674" y="13063"/>
                  <a:pt x="285774" y="25513"/>
                  <a:pt x="287383" y="39188"/>
                </a:cubicBezTo>
                <a:cubicBezTo>
                  <a:pt x="294524" y="99885"/>
                  <a:pt x="274835" y="166578"/>
                  <a:pt x="300446" y="222068"/>
                </a:cubicBezTo>
                <a:cubicBezTo>
                  <a:pt x="309750" y="242227"/>
                  <a:pt x="343989" y="213360"/>
                  <a:pt x="365760" y="209006"/>
                </a:cubicBezTo>
                <a:cubicBezTo>
                  <a:pt x="374469" y="191589"/>
                  <a:pt x="380567" y="172600"/>
                  <a:pt x="391886" y="156754"/>
                </a:cubicBezTo>
                <a:cubicBezTo>
                  <a:pt x="453043" y="71135"/>
                  <a:pt x="416116" y="162443"/>
                  <a:pt x="444138" y="78377"/>
                </a:cubicBezTo>
                <a:cubicBezTo>
                  <a:pt x="459632" y="171349"/>
                  <a:pt x="464002" y="148873"/>
                  <a:pt x="444138" y="248194"/>
                </a:cubicBezTo>
                <a:cubicBezTo>
                  <a:pt x="441438" y="261696"/>
                  <a:pt x="417717" y="290723"/>
                  <a:pt x="431075" y="287383"/>
                </a:cubicBezTo>
                <a:cubicBezTo>
                  <a:pt x="458124" y="280621"/>
                  <a:pt x="474084" y="251860"/>
                  <a:pt x="496389" y="235131"/>
                </a:cubicBezTo>
                <a:cubicBezTo>
                  <a:pt x="508949" y="225711"/>
                  <a:pt x="523658" y="219223"/>
                  <a:pt x="535578" y="209006"/>
                </a:cubicBezTo>
                <a:cubicBezTo>
                  <a:pt x="554280" y="192976"/>
                  <a:pt x="567786" y="171071"/>
                  <a:pt x="587829" y="156754"/>
                </a:cubicBezTo>
                <a:cubicBezTo>
                  <a:pt x="599034" y="148751"/>
                  <a:pt x="613955" y="148045"/>
                  <a:pt x="627018" y="143691"/>
                </a:cubicBezTo>
                <a:cubicBezTo>
                  <a:pt x="641314" y="358148"/>
                  <a:pt x="577208" y="365007"/>
                  <a:pt x="744583" y="313508"/>
                </a:cubicBezTo>
                <a:cubicBezTo>
                  <a:pt x="766995" y="306612"/>
                  <a:pt x="788126" y="296091"/>
                  <a:pt x="809898" y="287383"/>
                </a:cubicBezTo>
                <a:cubicBezTo>
                  <a:pt x="811720" y="285561"/>
                  <a:pt x="866669" y="218926"/>
                  <a:pt x="888275" y="235131"/>
                </a:cubicBezTo>
                <a:cubicBezTo>
                  <a:pt x="902638" y="245903"/>
                  <a:pt x="894670" y="270714"/>
                  <a:pt x="901338" y="287383"/>
                </a:cubicBezTo>
                <a:cubicBezTo>
                  <a:pt x="912186" y="314503"/>
                  <a:pt x="927463" y="339634"/>
                  <a:pt x="940526" y="365760"/>
                </a:cubicBezTo>
                <a:cubicBezTo>
                  <a:pt x="988423" y="357051"/>
                  <a:pt x="1037409" y="353008"/>
                  <a:pt x="1084218" y="339634"/>
                </a:cubicBezTo>
                <a:cubicBezTo>
                  <a:pt x="1099313" y="335321"/>
                  <a:pt x="1109364" y="320529"/>
                  <a:pt x="1123406" y="313508"/>
                </a:cubicBezTo>
                <a:cubicBezTo>
                  <a:pt x="1135722" y="307350"/>
                  <a:pt x="1149532" y="304800"/>
                  <a:pt x="1162595" y="300446"/>
                </a:cubicBezTo>
                <a:cubicBezTo>
                  <a:pt x="1171303" y="313509"/>
                  <a:pt x="1191301" y="324148"/>
                  <a:pt x="1188720" y="339634"/>
                </a:cubicBezTo>
                <a:cubicBezTo>
                  <a:pt x="1178420" y="401434"/>
                  <a:pt x="1103218" y="363385"/>
                  <a:pt x="1188720" y="391886"/>
                </a:cubicBezTo>
                <a:cubicBezTo>
                  <a:pt x="1272801" y="363859"/>
                  <a:pt x="1184703" y="390378"/>
                  <a:pt x="1332412" y="365760"/>
                </a:cubicBezTo>
                <a:cubicBezTo>
                  <a:pt x="1365215" y="360293"/>
                  <a:pt x="1392793" y="349987"/>
                  <a:pt x="1423852" y="339634"/>
                </a:cubicBezTo>
                <a:cubicBezTo>
                  <a:pt x="1415143" y="352697"/>
                  <a:pt x="1408827" y="367722"/>
                  <a:pt x="1397726" y="378823"/>
                </a:cubicBezTo>
                <a:cubicBezTo>
                  <a:pt x="1386625" y="389924"/>
                  <a:pt x="1370599" y="394898"/>
                  <a:pt x="1358538" y="404948"/>
                </a:cubicBezTo>
                <a:cubicBezTo>
                  <a:pt x="1344346" y="416775"/>
                  <a:pt x="1332412" y="431074"/>
                  <a:pt x="1319349" y="444137"/>
                </a:cubicBezTo>
                <a:cubicBezTo>
                  <a:pt x="1314995" y="457200"/>
                  <a:pt x="1294331" y="476494"/>
                  <a:pt x="1306286" y="483326"/>
                </a:cubicBezTo>
                <a:cubicBezTo>
                  <a:pt x="1336766" y="500743"/>
                  <a:pt x="1375876" y="492713"/>
                  <a:pt x="1410789" y="496388"/>
                </a:cubicBezTo>
                <a:cubicBezTo>
                  <a:pt x="1458619" y="501423"/>
                  <a:pt x="1506583" y="505097"/>
                  <a:pt x="1554480" y="509451"/>
                </a:cubicBezTo>
                <a:cubicBezTo>
                  <a:pt x="1518002" y="655376"/>
                  <a:pt x="1534236" y="517186"/>
                  <a:pt x="1802675" y="587828"/>
                </a:cubicBezTo>
                <a:cubicBezTo>
                  <a:pt x="1815991" y="591332"/>
                  <a:pt x="1799349" y="617280"/>
                  <a:pt x="1789612" y="627017"/>
                </a:cubicBezTo>
                <a:cubicBezTo>
                  <a:pt x="1779875" y="636754"/>
                  <a:pt x="1763316" y="635245"/>
                  <a:pt x="1750423" y="640080"/>
                </a:cubicBezTo>
                <a:cubicBezTo>
                  <a:pt x="1608034" y="693476"/>
                  <a:pt x="1772063" y="638814"/>
                  <a:pt x="1593669" y="692331"/>
                </a:cubicBezTo>
                <a:cubicBezTo>
                  <a:pt x="1580480" y="696288"/>
                  <a:pt x="1540710" y="705394"/>
                  <a:pt x="1554480" y="705394"/>
                </a:cubicBezTo>
                <a:cubicBezTo>
                  <a:pt x="1602575" y="705394"/>
                  <a:pt x="1650275" y="696685"/>
                  <a:pt x="1698172" y="692331"/>
                </a:cubicBezTo>
                <a:cubicBezTo>
                  <a:pt x="1923506" y="700379"/>
                  <a:pt x="2174258" y="619988"/>
                  <a:pt x="2024743" y="744583"/>
                </a:cubicBezTo>
                <a:cubicBezTo>
                  <a:pt x="2012682" y="754633"/>
                  <a:pt x="1998618" y="762000"/>
                  <a:pt x="1985555" y="770708"/>
                </a:cubicBezTo>
                <a:cubicBezTo>
                  <a:pt x="2040278" y="934878"/>
                  <a:pt x="1969210" y="762482"/>
                  <a:pt x="2377440" y="822960"/>
                </a:cubicBezTo>
                <a:cubicBezTo>
                  <a:pt x="2392970" y="825261"/>
                  <a:pt x="2363130" y="851810"/>
                  <a:pt x="2351315" y="862148"/>
                </a:cubicBezTo>
                <a:cubicBezTo>
                  <a:pt x="2327685" y="882825"/>
                  <a:pt x="2272938" y="914400"/>
                  <a:pt x="2272938" y="914400"/>
                </a:cubicBezTo>
                <a:cubicBezTo>
                  <a:pt x="2264229" y="927463"/>
                  <a:pt x="2244592" y="938046"/>
                  <a:pt x="2246812" y="953588"/>
                </a:cubicBezTo>
                <a:cubicBezTo>
                  <a:pt x="2260105" y="1046647"/>
                  <a:pt x="2420645" y="1016197"/>
                  <a:pt x="2455818" y="1018903"/>
                </a:cubicBezTo>
                <a:cubicBezTo>
                  <a:pt x="2442755" y="1031966"/>
                  <a:pt x="2431211" y="1046749"/>
                  <a:pt x="2416629" y="1058091"/>
                </a:cubicBezTo>
                <a:cubicBezTo>
                  <a:pt x="2391844" y="1077368"/>
                  <a:pt x="2338252" y="1110343"/>
                  <a:pt x="2338252" y="1110343"/>
                </a:cubicBezTo>
                <a:cubicBezTo>
                  <a:pt x="2335924" y="1113835"/>
                  <a:pt x="2289519" y="1175994"/>
                  <a:pt x="2299063" y="1188720"/>
                </a:cubicBezTo>
                <a:cubicBezTo>
                  <a:pt x="2309835" y="1203083"/>
                  <a:pt x="2333490" y="1199644"/>
                  <a:pt x="2351315" y="1201783"/>
                </a:cubicBezTo>
                <a:cubicBezTo>
                  <a:pt x="2442514" y="1212727"/>
                  <a:pt x="2534195" y="1219200"/>
                  <a:pt x="2625635" y="1227908"/>
                </a:cubicBezTo>
                <a:cubicBezTo>
                  <a:pt x="2603863" y="1232262"/>
                  <a:pt x="2581586" y="1234591"/>
                  <a:pt x="2560320" y="1240971"/>
                </a:cubicBezTo>
                <a:cubicBezTo>
                  <a:pt x="2537860" y="1247709"/>
                  <a:pt x="2516961" y="1258864"/>
                  <a:pt x="2495006" y="1267097"/>
                </a:cubicBezTo>
                <a:cubicBezTo>
                  <a:pt x="2482113" y="1271932"/>
                  <a:pt x="2468881" y="1275806"/>
                  <a:pt x="2455818" y="1280160"/>
                </a:cubicBezTo>
                <a:cubicBezTo>
                  <a:pt x="2451464" y="1293223"/>
                  <a:pt x="2442755" y="1305579"/>
                  <a:pt x="2442755" y="1319348"/>
                </a:cubicBezTo>
                <a:cubicBezTo>
                  <a:pt x="2442755" y="1420736"/>
                  <a:pt x="2621972" y="1379307"/>
                  <a:pt x="2664823" y="1384663"/>
                </a:cubicBezTo>
                <a:cubicBezTo>
                  <a:pt x="2682240" y="1393371"/>
                  <a:pt x="2704609" y="1395828"/>
                  <a:pt x="2717075" y="1410788"/>
                </a:cubicBezTo>
                <a:cubicBezTo>
                  <a:pt x="2753154" y="1454082"/>
                  <a:pt x="2728279" y="1474234"/>
                  <a:pt x="2690949" y="1489166"/>
                </a:cubicBezTo>
                <a:cubicBezTo>
                  <a:pt x="2661517" y="1500939"/>
                  <a:pt x="2629989" y="1506583"/>
                  <a:pt x="2599509" y="1515291"/>
                </a:cubicBezTo>
                <a:cubicBezTo>
                  <a:pt x="2586446" y="1524000"/>
                  <a:pt x="2574362" y="1534396"/>
                  <a:pt x="2560320" y="1541417"/>
                </a:cubicBezTo>
                <a:cubicBezTo>
                  <a:pt x="2548004" y="1547575"/>
                  <a:pt x="2509675" y="1546842"/>
                  <a:pt x="2521132" y="1554480"/>
                </a:cubicBezTo>
                <a:cubicBezTo>
                  <a:pt x="2583120" y="1595805"/>
                  <a:pt x="2686397" y="1598968"/>
                  <a:pt x="2756263" y="1606731"/>
                </a:cubicBezTo>
                <a:cubicBezTo>
                  <a:pt x="2618044" y="1641286"/>
                  <a:pt x="2780808" y="1594371"/>
                  <a:pt x="2664823" y="1645920"/>
                </a:cubicBezTo>
                <a:cubicBezTo>
                  <a:pt x="2639658" y="1657105"/>
                  <a:pt x="2586446" y="1672046"/>
                  <a:pt x="2586446" y="1672046"/>
                </a:cubicBezTo>
                <a:cubicBezTo>
                  <a:pt x="2704906" y="1731274"/>
                  <a:pt x="2619225" y="1698171"/>
                  <a:pt x="2860766" y="1698171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" name="Рисунок 162" descr="https://souzsadovodov.ru/userfiles/marigold_orange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">
            <a:off x="2214546" y="5143512"/>
            <a:ext cx="1071570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" name="Рисунок 163" descr="http://mtdata.ru/u26/photoB3CE/20081666839-0/original.jpg"/>
          <p:cNvPicPr/>
          <p:nvPr/>
        </p:nvPicPr>
        <p:blipFill>
          <a:blip r:embed="rId8" cstate="print"/>
          <a:srcRect l="17259" t="29029"/>
          <a:stretch>
            <a:fillRect/>
          </a:stretch>
        </p:blipFill>
        <p:spPr bwMode="auto">
          <a:xfrm>
            <a:off x="714348" y="2714620"/>
            <a:ext cx="517471" cy="6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5" name="Рисунок 164" descr="http://mtdata.ru/u26/photoB3CE/20081666839-0/original.jpg"/>
          <p:cNvPicPr/>
          <p:nvPr/>
        </p:nvPicPr>
        <p:blipFill>
          <a:blip r:embed="rId8" cstate="print"/>
          <a:srcRect l="17259" t="29029"/>
          <a:stretch>
            <a:fillRect/>
          </a:stretch>
        </p:blipFill>
        <p:spPr bwMode="auto">
          <a:xfrm>
            <a:off x="2214546" y="3571876"/>
            <a:ext cx="517471" cy="6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" name="Рисунок 165" descr="https://img01.kupiprodai.ru/072016/1468536816627.jpg"/>
          <p:cNvPicPr/>
          <p:nvPr/>
        </p:nvPicPr>
        <p:blipFill>
          <a:blip r:embed="rId9" cstate="print"/>
          <a:srcRect t="4037" b="23434"/>
          <a:stretch>
            <a:fillRect/>
          </a:stretch>
        </p:blipFill>
        <p:spPr bwMode="auto">
          <a:xfrm rot="1020000">
            <a:off x="1785918" y="2571744"/>
            <a:ext cx="791833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" name="Рисунок 166" descr="http://flowers.cveti-sadi.ru/files/2010/06/chasy1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48" y="5786454"/>
            <a:ext cx="1071570" cy="639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" name="Рисунок 167" descr="https://velislava-sad.ru/wp-content/uploads/2016/11/%D1%8F%D0%BF%D0%BE%D0%BD%D1%81%D0%BA%D0%B0%D1%8F-%D0%B0%D0%B9%D0%B2%D0%B0-1.jpg"/>
          <p:cNvPicPr/>
          <p:nvPr/>
        </p:nvPicPr>
        <p:blipFill>
          <a:blip r:embed="rId11" cstate="print"/>
          <a:srcRect l="15777" t="2620" r="4603" b="1048"/>
          <a:stretch>
            <a:fillRect/>
          </a:stretch>
        </p:blipFill>
        <p:spPr bwMode="auto">
          <a:xfrm>
            <a:off x="4572000" y="4071942"/>
            <a:ext cx="571504" cy="40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9" name="Рисунок 168" descr="https://images.ru.prom.st/611118071_w640_h640_smorodina-krasnaya-natali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15206" y="2357430"/>
            <a:ext cx="785818" cy="565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0" name="Рисунок 169" descr="https://im0-tub-ru.yandex.net/i?id=d69fe4cc2f46537bb7c71aac8c9c95e4-l&amp;n=13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86644" y="642918"/>
            <a:ext cx="714380" cy="609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1" name="Рисунок 170" descr="https://i.artfile.me/wallpaper/21-02-2007/1024x768/eda-klubnika-zemlyanika-339364.jpg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14678" y="5715016"/>
            <a:ext cx="857256" cy="56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with Waves Backgrounds Abstract, Green, White Templates Free PPT Grounds and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0165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" y="0"/>
          <a:ext cx="9144000" cy="6603415"/>
        </p:xfrm>
        <a:graphic>
          <a:graphicData uri="http://schemas.openxmlformats.org/drawingml/2006/table">
            <a:tbl>
              <a:tblPr/>
              <a:tblGrid>
                <a:gridCol w="918786"/>
                <a:gridCol w="2710248"/>
                <a:gridCol w="3111727"/>
                <a:gridCol w="2403239"/>
              </a:tblGrid>
              <a:tr h="243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Наименование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(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шт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Цена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Фундамент (тротуарные плиты 50*50*4)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7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3000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песок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5000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Монтаж беседки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9000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Беседка «Фрезия»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155 000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Живая изгородь Кизильник блестящий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15000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Живая изгородь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Пузыреплодник :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Красный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желтый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15000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15000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Айва японская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Смородина :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Черная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Красная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Белая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Жимолость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Розы (чайногибридная)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6000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Семена ,рассада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15000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Изгородь деревянная( 2,5-9,5м)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7000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Итого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247 700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9082" marR="490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ackground with Waves Backgrounds Abstract, Green, White Templates Free PPT Grounds and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016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85852" y="2643182"/>
            <a:ext cx="69252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Спасибо за внимание</a:t>
            </a:r>
            <a:endParaRPr lang="ru-RU" sz="5400" b="1" dirty="0">
              <a:ln w="1270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135</Words>
  <PresentationFormat>Экран (4:3)</PresentationFormat>
  <Paragraphs>73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 перфильева</dc:creator>
  <cp:lastModifiedBy>елена перфильева</cp:lastModifiedBy>
  <cp:revision>13</cp:revision>
  <dcterms:created xsi:type="dcterms:W3CDTF">2019-10-29T16:14:08Z</dcterms:created>
  <dcterms:modified xsi:type="dcterms:W3CDTF">2019-10-29T17:59:25Z</dcterms:modified>
</cp:coreProperties>
</file>