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74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19051-9A62-43DA-8198-70C3D3402B9F}" type="datetimeFigureOut">
              <a:rPr lang="ru-RU" smtClean="0"/>
              <a:t>30.10.2019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5CD0747-7C02-4A2D-8CC5-826BD57A7161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4293097"/>
            <a:ext cx="8784976" cy="1641568"/>
          </a:xfrm>
        </p:spPr>
        <p:txBody>
          <a:bodyPr>
            <a:noAutofit/>
          </a:bodyPr>
          <a:lstStyle/>
          <a:p>
            <a:pPr algn="ctr"/>
            <a:r>
              <a:rPr lang="ru-RU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ahnschrift SemiBold" panose="020B0502040204020203" pitchFamily="34" charset="0"/>
              </a:rPr>
              <a:t>Муниципальное казенное образовательное учреждение</a:t>
            </a:r>
          </a:p>
          <a:p>
            <a:pPr algn="ctr"/>
            <a:r>
              <a:rPr lang="ru-RU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ahnschrift SemiBold" panose="020B0502040204020203" pitchFamily="34" charset="0"/>
              </a:rPr>
              <a:t>«Бутырская основная общеобразовательная </a:t>
            </a:r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ahnschrift SemiBold" panose="020B0502040204020203" pitchFamily="34" charset="0"/>
              </a:rPr>
              <a:t>школа»</a:t>
            </a:r>
            <a:endParaRPr lang="ru-RU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620689"/>
            <a:ext cx="7021332" cy="2736304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Презентация  проекта</a:t>
            </a:r>
            <a:b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36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Конкурс </a:t>
            </a:r>
            <a:br>
              <a:rPr lang="ru-RU" sz="36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36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sz="36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36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</a:t>
            </a:r>
            <a:r>
              <a:rPr lang="en-US" sz="36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#</a:t>
            </a:r>
            <a:r>
              <a:rPr lang="ru-RU" sz="36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Наш</a:t>
            </a:r>
            <a:r>
              <a:rPr lang="en-US" sz="36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#</a:t>
            </a:r>
            <a:r>
              <a:rPr lang="ru-RU" sz="3600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школьныйдворик</a:t>
            </a:r>
            <a:r>
              <a:rPr lang="ru-RU" sz="36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»</a:t>
            </a:r>
            <a:br>
              <a:rPr lang="ru-RU" sz="36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4483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272808" cy="101086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НАША </a:t>
            </a:r>
            <a:r>
              <a:rPr lang="ru-RU" sz="36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ШКОЛА</a:t>
            </a:r>
            <a:br>
              <a:rPr lang="ru-RU" sz="36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1516"/>
            <a:ext cx="4479634" cy="23735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634" y="1271516"/>
            <a:ext cx="4642125" cy="23735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30" y="3645022"/>
            <a:ext cx="4486264" cy="32129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634" y="3645025"/>
            <a:ext cx="4642126" cy="321782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23928" y="2967335"/>
            <a:ext cx="13681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754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262192" cy="776242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ДЕТСКИЙ САД «СВЕТЛЯЧОК»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68760"/>
            <a:ext cx="4571999" cy="27363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1924" y="342988"/>
            <a:ext cx="2752150" cy="457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5532" y="2767240"/>
            <a:ext cx="2852935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3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КАК </a:t>
            </a:r>
            <a: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ВСЕ </a:t>
            </a:r>
            <a:r>
              <a:rPr lang="ru-RU" sz="4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НАЧИНАЛОСЬ…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869160"/>
            <a:ext cx="8435280" cy="263467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 smtClean="0"/>
              <a:t> </a:t>
            </a:r>
            <a:endParaRPr lang="ru-RU" sz="2800" dirty="0"/>
          </a:p>
          <a:p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3164" y="1536335"/>
            <a:ext cx="7704856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В сентябре 2019 года в Воронежской области стартовал ежегодный открытый публичный конкурс Воронежской области «Территория идей». </a:t>
            </a:r>
          </a:p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6297" y="2983147"/>
            <a:ext cx="7704856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Организатором  конкурса является Правительство воронежской области. </a:t>
            </a:r>
          </a:p>
          <a:p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3164" y="4581128"/>
            <a:ext cx="770485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Наша школа принимает  участие в данном конкурсе в номинации «Лучшая эскиз-идея обустройства сквера, территории у социального объекта или площади».</a:t>
            </a:r>
          </a:p>
        </p:txBody>
      </p:sp>
    </p:spTree>
    <p:extLst>
      <p:ext uri="{BB962C8B-B14F-4D97-AF65-F5344CB8AC3E}">
        <p14:creationId xmlns:p14="http://schemas.microsoft.com/office/powerpoint/2010/main" val="326316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850106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НАША ИДЕЯ</a:t>
            </a:r>
            <a: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dirty="0" smtClean="0"/>
              <a:t>НАША ИДЕЯ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5372" y="-580628"/>
            <a:ext cx="573325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42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1656184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ЭТАПЫ ПРОВЕДЕНИЯ РАБОТ</a:t>
            </a:r>
            <a:br>
              <a:rPr lang="ru-RU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Все </a:t>
            </a: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работы планируется проводить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 этапа:</a:t>
            </a:r>
            <a:b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3429000"/>
            <a:ext cx="8136904" cy="792088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45720" indent="0" algn="just">
              <a:buNone/>
            </a:pPr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45720" indent="0" algn="just">
              <a:buNone/>
            </a:pP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5136" y="3311235"/>
            <a:ext cx="8264508" cy="1224137"/>
          </a:xfrm>
          <a:prstGeom prst="roundRect">
            <a:avLst>
              <a:gd name="adj" fmla="val 1440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 этап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– 2021 год – благоустройство территории зоны отдыха и сказок: установка беседки (8*4 м), избушки на курьих ножках (1,2*1,2*2 м), волшебного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пня,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закупка части оборудования для игровой зоны (скамьи, урны, дорожные знаки)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1560" y="1844824"/>
            <a:ext cx="8264508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 этап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– 2020 год – озеленение территории , высадка живой изгороди со стороны кладбища, а также нанесение дорожной разметки с лицевой (северной) стороны школы (игровая зона БДД).</a:t>
            </a:r>
          </a:p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1560" y="4869160"/>
            <a:ext cx="826450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 этап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– 2022 год – закупка и установка части оборудования для игровой зоны (фонари, дорожные знаки, шахматная доска и шахматы).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850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7"/>
            <a:ext cx="8784978" cy="5620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1ЭТАП </a:t>
            </a: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ОЗЕЛЕНЕНИЕ ТЕРРИТОРИИ</a:t>
            </a:r>
            <a:b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78602" y="-5786"/>
            <a:ext cx="5445223" cy="9002426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539552" y="908720"/>
            <a:ext cx="8280920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высадка пирамидальных туй со стороны кладбища</a:t>
            </a:r>
          </a:p>
        </p:txBody>
      </p:sp>
    </p:spTree>
    <p:extLst>
      <p:ext uri="{BB962C8B-B14F-4D97-AF65-F5344CB8AC3E}">
        <p14:creationId xmlns:p14="http://schemas.microsoft.com/office/powerpoint/2010/main" val="22682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59" y="116632"/>
            <a:ext cx="7694241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Декорирование </a:t>
            </a:r>
            <a: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клумб</a:t>
            </a:r>
            <a:b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79711" y="-27383"/>
            <a:ext cx="5256584" cy="7416822"/>
          </a:xfrm>
        </p:spPr>
      </p:pic>
    </p:spTree>
    <p:extLst>
      <p:ext uri="{BB962C8B-B14F-4D97-AF65-F5344CB8AC3E}">
        <p14:creationId xmlns:p14="http://schemas.microsoft.com/office/powerpoint/2010/main" val="319153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8" y="274638"/>
            <a:ext cx="9099610" cy="92211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l">
              <a:buNone/>
            </a:pP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Разбивка </a:t>
            </a:r>
            <a:r>
              <a:rPr lang="ru-RU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рокариев, установка пергол</a:t>
            </a: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02838" y="481944"/>
            <a:ext cx="2520283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61855" y="422923"/>
            <a:ext cx="2520281" cy="46440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5908" y="3156862"/>
            <a:ext cx="2924944" cy="44832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5501" y="3030492"/>
            <a:ext cx="2805367" cy="461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76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632847" cy="8640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Палитра красок</a:t>
            </a:r>
            <a:b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dirty="0"/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3383" y="-483568"/>
            <a:ext cx="5517232" cy="874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2" y="260648"/>
            <a:ext cx="8928993" cy="10801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Нанесение дорожной разметки с лицевой стороны школы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5856" y="2718881"/>
            <a:ext cx="3531919" cy="46643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3781" y="865146"/>
            <a:ext cx="2952327" cy="447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02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3541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</a:t>
            </a:r>
            <a:r>
              <a:rPr lang="ru-RU" sz="2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ЭТАП </a:t>
            </a: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БЛАГОУСТРОЙСТВО ТЕРРИТОРИИ ЗОНЫ ОТДЫХА</a:t>
            </a: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53444" y="390972"/>
            <a:ext cx="4581128" cy="83529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31640" y="1234728"/>
            <a:ext cx="6482035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+mj-ea"/>
                <a:cs typeface="+mj-cs"/>
              </a:rPr>
              <a:t>установка 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+mj-ea"/>
                <a:cs typeface="+mj-cs"/>
              </a:rPr>
              <a:t>беседки 8х4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77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7" y="332656"/>
            <a:ext cx="7190184" cy="14401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Установка зоны сказок</a:t>
            </a:r>
            <a:b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избушка на курьих ножках и </a:t>
            </a:r>
            <a:r>
              <a:rPr lang="ru-RU" sz="2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волшебный пень</a:t>
            </a:r>
            <a: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1778" y="1546616"/>
            <a:ext cx="3168351" cy="41968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074191"/>
            <a:ext cx="3744416" cy="345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1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895" y="548680"/>
            <a:ext cx="7406208" cy="89094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Закупка части оборудования для </a:t>
            </a:r>
            <a:r>
              <a:rPr lang="ru-RU" sz="3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игровой зоны  </a:t>
            </a:r>
            <a: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1772818"/>
            <a:ext cx="2520279" cy="21347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15481" y="927940"/>
            <a:ext cx="2328662" cy="39604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5337" y="3373105"/>
            <a:ext cx="2793326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10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3"/>
            <a:ext cx="8265735" cy="205236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</a:t>
            </a:r>
            <a:r>
              <a:rPr lang="ru-RU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ЭТАП </a:t>
            </a: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закупка и установка части оборудования для игровой </a:t>
            </a:r>
            <a:r>
              <a:rPr lang="ru-RU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зоны (фонари, шахматная доска, шахматы)</a:t>
            </a:r>
            <a: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68999"/>
            <a:ext cx="3066773" cy="45003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80567" y="1585443"/>
            <a:ext cx="4500362" cy="566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56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682</TotalTime>
  <Words>221</Words>
  <Application>Microsoft Office PowerPoint</Application>
  <PresentationFormat>Экран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Презентация  проекта  Конкурс   «#Наш#школьныйдворик»  </vt:lpstr>
      <vt:lpstr>НАША ШКОЛА  </vt:lpstr>
      <vt:lpstr>ДЕТСКИЙ САД «СВЕТЛЯЧОК»</vt:lpstr>
      <vt:lpstr>КАК ВСЕ НАЧИНАЛОСЬ…</vt:lpstr>
      <vt:lpstr>НАША ИДЕЯ НАША ИДЕЯ</vt:lpstr>
      <vt:lpstr>ЭТАПЫ ПРОВЕДЕНИЯ РАБОТ Все работы планируется проводить  в 3 этапа: </vt:lpstr>
      <vt:lpstr>1ЭТАП – ОЗЕЛЕНЕНИЕ ТЕРРИТОРИИ  </vt:lpstr>
      <vt:lpstr>Декорирование клумб </vt:lpstr>
      <vt:lpstr>Разбивка рокариев, установка пергол </vt:lpstr>
      <vt:lpstr>Палитра красок </vt:lpstr>
      <vt:lpstr>Нанесение дорожной разметки с лицевой стороны школы  </vt:lpstr>
      <vt:lpstr>2 ЭТАП  БЛАГОУСТРОЙСТВО ТЕРРИТОРИИ ЗОНЫ ОТДЫХА </vt:lpstr>
      <vt:lpstr>Установка зоны сказок избушка на курьих ножках и волшебный пень </vt:lpstr>
      <vt:lpstr>Закупка части оборудования для игровой зоны   </vt:lpstr>
      <vt:lpstr>3 ЭТАП  закупка и установка части оборудования для игровой зоны (фонари, шахматная доска, шахматы)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«Наш#школьный#дворик»</dc:title>
  <dc:creator>Пользователь Windows</dc:creator>
  <cp:lastModifiedBy>Школа 2</cp:lastModifiedBy>
  <cp:revision>22</cp:revision>
  <dcterms:created xsi:type="dcterms:W3CDTF">2019-10-25T01:46:07Z</dcterms:created>
  <dcterms:modified xsi:type="dcterms:W3CDTF">2019-10-30T05:24:11Z</dcterms:modified>
</cp:coreProperties>
</file>